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82" r:id="rId5"/>
    <p:sldId id="283" r:id="rId6"/>
    <p:sldId id="2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20"/>
  </p:normalViewPr>
  <p:slideViewPr>
    <p:cSldViewPr snapToGrid="0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C5C384-1810-4360-BBF5-C59C4825379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A5F41E5-F8A9-4FCE-8EC8-7B11A5E41DF5}">
      <dgm:prSet/>
      <dgm:spPr/>
      <dgm:t>
        <a:bodyPr/>
        <a:lstStyle/>
        <a:p>
          <a:pPr>
            <a:defRPr cap="all"/>
          </a:pPr>
          <a:r>
            <a:rPr lang="en-US"/>
            <a:t>Introduction</a:t>
          </a:r>
        </a:p>
      </dgm:t>
    </dgm:pt>
    <dgm:pt modelId="{20382286-3E2F-4B67-9673-8AD22E560791}" type="parTrans" cxnId="{C7D647F1-8315-469D-93B6-997768214B27}">
      <dgm:prSet/>
      <dgm:spPr/>
      <dgm:t>
        <a:bodyPr/>
        <a:lstStyle/>
        <a:p>
          <a:endParaRPr lang="en-US"/>
        </a:p>
      </dgm:t>
    </dgm:pt>
    <dgm:pt modelId="{4D1495D1-6E20-4CFE-9D23-0FD491DF77C0}" type="sibTrans" cxnId="{C7D647F1-8315-469D-93B6-997768214B27}">
      <dgm:prSet/>
      <dgm:spPr/>
      <dgm:t>
        <a:bodyPr/>
        <a:lstStyle/>
        <a:p>
          <a:endParaRPr lang="en-US"/>
        </a:p>
      </dgm:t>
    </dgm:pt>
    <dgm:pt modelId="{20D7C099-1A09-4B76-ADED-40A2BC130327}">
      <dgm:prSet/>
      <dgm:spPr/>
      <dgm:t>
        <a:bodyPr/>
        <a:lstStyle/>
        <a:p>
          <a:pPr>
            <a:defRPr cap="all"/>
          </a:pPr>
          <a:r>
            <a:rPr lang="en-US" b="1" dirty="0"/>
            <a:t>Literature review</a:t>
          </a:r>
          <a:endParaRPr lang="en-US" dirty="0"/>
        </a:p>
      </dgm:t>
    </dgm:pt>
    <dgm:pt modelId="{A80E9E2B-716F-4FAA-B969-2F2AC19D70DC}" type="parTrans" cxnId="{68375AAB-5983-4813-84D8-A962A0C1243E}">
      <dgm:prSet/>
      <dgm:spPr/>
      <dgm:t>
        <a:bodyPr/>
        <a:lstStyle/>
        <a:p>
          <a:endParaRPr lang="en-US"/>
        </a:p>
      </dgm:t>
    </dgm:pt>
    <dgm:pt modelId="{3E2966EC-7E24-4827-B034-0D2E0CEC12DF}" type="sibTrans" cxnId="{68375AAB-5983-4813-84D8-A962A0C1243E}">
      <dgm:prSet/>
      <dgm:spPr/>
      <dgm:t>
        <a:bodyPr/>
        <a:lstStyle/>
        <a:p>
          <a:endParaRPr lang="en-US"/>
        </a:p>
      </dgm:t>
    </dgm:pt>
    <dgm:pt modelId="{0AEB852F-88B7-434B-8703-DD45C03146ED}">
      <dgm:prSet/>
      <dgm:spPr/>
      <dgm:t>
        <a:bodyPr/>
        <a:lstStyle/>
        <a:p>
          <a:pPr>
            <a:defRPr cap="all"/>
          </a:pPr>
          <a:r>
            <a:rPr lang="en-US"/>
            <a:t>Methods Section</a:t>
          </a:r>
        </a:p>
      </dgm:t>
    </dgm:pt>
    <dgm:pt modelId="{C5F4241E-E690-4A4E-9D9C-75F7565BBA91}" type="parTrans" cxnId="{40880528-F6F1-4ED6-BA81-A45E74D8D399}">
      <dgm:prSet/>
      <dgm:spPr/>
      <dgm:t>
        <a:bodyPr/>
        <a:lstStyle/>
        <a:p>
          <a:endParaRPr lang="en-US"/>
        </a:p>
      </dgm:t>
    </dgm:pt>
    <dgm:pt modelId="{ACD2554A-99EA-41E8-9766-6BCAC67DAAC0}" type="sibTrans" cxnId="{40880528-F6F1-4ED6-BA81-A45E74D8D399}">
      <dgm:prSet/>
      <dgm:spPr/>
      <dgm:t>
        <a:bodyPr/>
        <a:lstStyle/>
        <a:p>
          <a:endParaRPr lang="en-US"/>
        </a:p>
      </dgm:t>
    </dgm:pt>
    <dgm:pt modelId="{63FC86E5-F842-469F-A263-4A587AB1CB05}">
      <dgm:prSet/>
      <dgm:spPr/>
      <dgm:t>
        <a:bodyPr/>
        <a:lstStyle/>
        <a:p>
          <a:pPr>
            <a:defRPr cap="all"/>
          </a:pPr>
          <a:r>
            <a:rPr lang="en-US"/>
            <a:t>Findings and Discussion</a:t>
          </a:r>
        </a:p>
      </dgm:t>
    </dgm:pt>
    <dgm:pt modelId="{796B6294-2362-43FE-91B2-42EF1DD23A36}" type="parTrans" cxnId="{0A2A1765-7DD0-4867-8934-6228D4031D38}">
      <dgm:prSet/>
      <dgm:spPr/>
      <dgm:t>
        <a:bodyPr/>
        <a:lstStyle/>
        <a:p>
          <a:endParaRPr lang="en-US"/>
        </a:p>
      </dgm:t>
    </dgm:pt>
    <dgm:pt modelId="{F827E1BB-40BE-4E9D-9932-62BCC3831E7E}" type="sibTrans" cxnId="{0A2A1765-7DD0-4867-8934-6228D4031D38}">
      <dgm:prSet/>
      <dgm:spPr/>
      <dgm:t>
        <a:bodyPr/>
        <a:lstStyle/>
        <a:p>
          <a:endParaRPr lang="en-US"/>
        </a:p>
      </dgm:t>
    </dgm:pt>
    <dgm:pt modelId="{59EB3859-6A89-45CB-8303-A72BFC4A1875}">
      <dgm:prSet/>
      <dgm:spPr/>
      <dgm:t>
        <a:bodyPr/>
        <a:lstStyle/>
        <a:p>
          <a:pPr>
            <a:defRPr cap="all"/>
          </a:pPr>
          <a:r>
            <a:rPr lang="en-US"/>
            <a:t>Conclusion</a:t>
          </a:r>
        </a:p>
      </dgm:t>
    </dgm:pt>
    <dgm:pt modelId="{3DF3BB24-CFAE-46E7-B9B6-0EF87DA3A307}" type="parTrans" cxnId="{6C697BAE-05F9-4177-8454-40BBA8382E7F}">
      <dgm:prSet/>
      <dgm:spPr/>
      <dgm:t>
        <a:bodyPr/>
        <a:lstStyle/>
        <a:p>
          <a:endParaRPr lang="en-US"/>
        </a:p>
      </dgm:t>
    </dgm:pt>
    <dgm:pt modelId="{F3FE3126-720A-48D4-9319-4340AADE3BDD}" type="sibTrans" cxnId="{6C697BAE-05F9-4177-8454-40BBA8382E7F}">
      <dgm:prSet/>
      <dgm:spPr/>
      <dgm:t>
        <a:bodyPr/>
        <a:lstStyle/>
        <a:p>
          <a:endParaRPr lang="en-US"/>
        </a:p>
      </dgm:t>
    </dgm:pt>
    <dgm:pt modelId="{4A82A5F4-E510-45A0-9E17-9CF90FDF05BB}" type="pres">
      <dgm:prSet presAssocID="{13C5C384-1810-4360-BBF5-C59C48253796}" presName="root" presStyleCnt="0">
        <dgm:presLayoutVars>
          <dgm:dir/>
          <dgm:resizeHandles val="exact"/>
        </dgm:presLayoutVars>
      </dgm:prSet>
      <dgm:spPr/>
    </dgm:pt>
    <dgm:pt modelId="{993CE954-920E-4551-9129-2E3C72F158F4}" type="pres">
      <dgm:prSet presAssocID="{2A5F41E5-F8A9-4FCE-8EC8-7B11A5E41DF5}" presName="compNode" presStyleCnt="0"/>
      <dgm:spPr/>
    </dgm:pt>
    <dgm:pt modelId="{D3548FE0-F931-447A-AF3D-3BDDA7B57DDA}" type="pres">
      <dgm:prSet presAssocID="{2A5F41E5-F8A9-4FCE-8EC8-7B11A5E41DF5}" presName="iconBgRect" presStyleLbl="bgShp" presStyleIdx="0" presStyleCnt="5"/>
      <dgm:spPr/>
    </dgm:pt>
    <dgm:pt modelId="{2BA406D3-618C-454F-9DE5-663454A11E4F}" type="pres">
      <dgm:prSet presAssocID="{2A5F41E5-F8A9-4FCE-8EC8-7B11A5E41DF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ke"/>
        </a:ext>
      </dgm:extLst>
    </dgm:pt>
    <dgm:pt modelId="{E3A508D6-AEF0-48BC-9367-2668D64D1047}" type="pres">
      <dgm:prSet presAssocID="{2A5F41E5-F8A9-4FCE-8EC8-7B11A5E41DF5}" presName="spaceRect" presStyleCnt="0"/>
      <dgm:spPr/>
    </dgm:pt>
    <dgm:pt modelId="{8306FEC2-C487-4976-819B-CDF7F60E68AF}" type="pres">
      <dgm:prSet presAssocID="{2A5F41E5-F8A9-4FCE-8EC8-7B11A5E41DF5}" presName="textRect" presStyleLbl="revTx" presStyleIdx="0" presStyleCnt="5">
        <dgm:presLayoutVars>
          <dgm:chMax val="1"/>
          <dgm:chPref val="1"/>
        </dgm:presLayoutVars>
      </dgm:prSet>
      <dgm:spPr/>
    </dgm:pt>
    <dgm:pt modelId="{397072BA-52CD-4FBB-8A23-366CB1B0A66C}" type="pres">
      <dgm:prSet presAssocID="{4D1495D1-6E20-4CFE-9D23-0FD491DF77C0}" presName="sibTrans" presStyleCnt="0"/>
      <dgm:spPr/>
    </dgm:pt>
    <dgm:pt modelId="{E15C927D-886D-4D54-98A8-785FA6EFEDB0}" type="pres">
      <dgm:prSet presAssocID="{20D7C099-1A09-4B76-ADED-40A2BC130327}" presName="compNode" presStyleCnt="0"/>
      <dgm:spPr/>
    </dgm:pt>
    <dgm:pt modelId="{000F6365-D6F3-4CAA-A5C4-5C781F24A970}" type="pres">
      <dgm:prSet presAssocID="{20D7C099-1A09-4B76-ADED-40A2BC130327}" presName="iconBgRect" presStyleLbl="bgShp" presStyleIdx="1" presStyleCnt="5"/>
      <dgm:spPr/>
    </dgm:pt>
    <dgm:pt modelId="{D7C51389-E79C-4F53-815A-0A852D666AB8}" type="pres">
      <dgm:prSet presAssocID="{20D7C099-1A09-4B76-ADED-40A2BC13032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bric Report Library"/>
        </a:ext>
      </dgm:extLst>
    </dgm:pt>
    <dgm:pt modelId="{F8E4C3BA-D7C7-480F-9D1A-6B986C60F23A}" type="pres">
      <dgm:prSet presAssocID="{20D7C099-1A09-4B76-ADED-40A2BC130327}" presName="spaceRect" presStyleCnt="0"/>
      <dgm:spPr/>
    </dgm:pt>
    <dgm:pt modelId="{09A545C6-4A71-45BF-868E-4DEBB852184A}" type="pres">
      <dgm:prSet presAssocID="{20D7C099-1A09-4B76-ADED-40A2BC130327}" presName="textRect" presStyleLbl="revTx" presStyleIdx="1" presStyleCnt="5">
        <dgm:presLayoutVars>
          <dgm:chMax val="1"/>
          <dgm:chPref val="1"/>
        </dgm:presLayoutVars>
      </dgm:prSet>
      <dgm:spPr/>
    </dgm:pt>
    <dgm:pt modelId="{1E87B1FF-CCA7-4FFB-BAF8-0E1940C42FD3}" type="pres">
      <dgm:prSet presAssocID="{3E2966EC-7E24-4827-B034-0D2E0CEC12DF}" presName="sibTrans" presStyleCnt="0"/>
      <dgm:spPr/>
    </dgm:pt>
    <dgm:pt modelId="{EA3D9BE3-CECE-4BF3-B8C8-CE661190F87B}" type="pres">
      <dgm:prSet presAssocID="{0AEB852F-88B7-434B-8703-DD45C03146ED}" presName="compNode" presStyleCnt="0"/>
      <dgm:spPr/>
    </dgm:pt>
    <dgm:pt modelId="{7E97765C-DB48-4EE8-BA9D-2DAAFFDC4E8F}" type="pres">
      <dgm:prSet presAssocID="{0AEB852F-88B7-434B-8703-DD45C03146ED}" presName="iconBgRect" presStyleLbl="bgShp" presStyleIdx="2" presStyleCnt="5"/>
      <dgm:spPr/>
    </dgm:pt>
    <dgm:pt modelId="{249CDAE9-13F0-4476-BFB1-E779FFC0ADF1}" type="pres">
      <dgm:prSet presAssocID="{0AEB852F-88B7-434B-8703-DD45C03146E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Enrollment"/>
        </a:ext>
      </dgm:extLst>
    </dgm:pt>
    <dgm:pt modelId="{961DB148-0307-400B-9756-68A88DF2A45E}" type="pres">
      <dgm:prSet presAssocID="{0AEB852F-88B7-434B-8703-DD45C03146ED}" presName="spaceRect" presStyleCnt="0"/>
      <dgm:spPr/>
    </dgm:pt>
    <dgm:pt modelId="{C069858C-B3E4-4859-A6D5-0694810E2507}" type="pres">
      <dgm:prSet presAssocID="{0AEB852F-88B7-434B-8703-DD45C03146ED}" presName="textRect" presStyleLbl="revTx" presStyleIdx="2" presStyleCnt="5">
        <dgm:presLayoutVars>
          <dgm:chMax val="1"/>
          <dgm:chPref val="1"/>
        </dgm:presLayoutVars>
      </dgm:prSet>
      <dgm:spPr/>
    </dgm:pt>
    <dgm:pt modelId="{9A59343A-56B8-45D7-B8BA-D8C952EEABC7}" type="pres">
      <dgm:prSet presAssocID="{ACD2554A-99EA-41E8-9766-6BCAC67DAAC0}" presName="sibTrans" presStyleCnt="0"/>
      <dgm:spPr/>
    </dgm:pt>
    <dgm:pt modelId="{78C8EE1D-D701-4C0E-91A5-CBCC64CB0BB9}" type="pres">
      <dgm:prSet presAssocID="{63FC86E5-F842-469F-A263-4A587AB1CB05}" presName="compNode" presStyleCnt="0"/>
      <dgm:spPr/>
    </dgm:pt>
    <dgm:pt modelId="{FE5FBC4D-01F8-4DFB-99D9-EADEB6A8653A}" type="pres">
      <dgm:prSet presAssocID="{63FC86E5-F842-469F-A263-4A587AB1CB05}" presName="iconBgRect" presStyleLbl="bgShp" presStyleIdx="3" presStyleCnt="5"/>
      <dgm:spPr/>
    </dgm:pt>
    <dgm:pt modelId="{CAC26031-BF80-4010-B413-7BC0142FC109}" type="pres">
      <dgm:prSet presAssocID="{63FC86E5-F842-469F-A263-4A587AB1CB0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ment"/>
        </a:ext>
      </dgm:extLst>
    </dgm:pt>
    <dgm:pt modelId="{D520CF07-8BCC-4E0F-877E-4601EFDF986D}" type="pres">
      <dgm:prSet presAssocID="{63FC86E5-F842-469F-A263-4A587AB1CB05}" presName="spaceRect" presStyleCnt="0"/>
      <dgm:spPr/>
    </dgm:pt>
    <dgm:pt modelId="{83CAE6D4-53C4-4A42-ADDB-4DE2C310C3F2}" type="pres">
      <dgm:prSet presAssocID="{63FC86E5-F842-469F-A263-4A587AB1CB05}" presName="textRect" presStyleLbl="revTx" presStyleIdx="3" presStyleCnt="5">
        <dgm:presLayoutVars>
          <dgm:chMax val="1"/>
          <dgm:chPref val="1"/>
        </dgm:presLayoutVars>
      </dgm:prSet>
      <dgm:spPr/>
    </dgm:pt>
    <dgm:pt modelId="{068A809C-3370-4449-943B-04ED75F95D22}" type="pres">
      <dgm:prSet presAssocID="{F827E1BB-40BE-4E9D-9932-62BCC3831E7E}" presName="sibTrans" presStyleCnt="0"/>
      <dgm:spPr/>
    </dgm:pt>
    <dgm:pt modelId="{14512F07-0D0A-4D7B-8D2D-4FC3331B8DE8}" type="pres">
      <dgm:prSet presAssocID="{59EB3859-6A89-45CB-8303-A72BFC4A1875}" presName="compNode" presStyleCnt="0"/>
      <dgm:spPr/>
    </dgm:pt>
    <dgm:pt modelId="{2F56712E-E630-45EB-958F-82DF959FEF1D}" type="pres">
      <dgm:prSet presAssocID="{59EB3859-6A89-45CB-8303-A72BFC4A1875}" presName="iconBgRect" presStyleLbl="bgShp" presStyleIdx="4" presStyleCnt="5"/>
      <dgm:spPr/>
    </dgm:pt>
    <dgm:pt modelId="{8B51F07B-C453-434D-9945-F298CB644EB6}" type="pres">
      <dgm:prSet presAssocID="{59EB3859-6A89-45CB-8303-A72BFC4A187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"/>
        </a:ext>
      </dgm:extLst>
    </dgm:pt>
    <dgm:pt modelId="{6CEADDDC-582B-49EA-9C6B-1747781458C4}" type="pres">
      <dgm:prSet presAssocID="{59EB3859-6A89-45CB-8303-A72BFC4A1875}" presName="spaceRect" presStyleCnt="0"/>
      <dgm:spPr/>
    </dgm:pt>
    <dgm:pt modelId="{069721AA-EB6C-456B-8E17-974DDE1C1635}" type="pres">
      <dgm:prSet presAssocID="{59EB3859-6A89-45CB-8303-A72BFC4A1875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2B793A04-2A92-46BE-A8C9-E1572CB7E719}" type="presOf" srcId="{0AEB852F-88B7-434B-8703-DD45C03146ED}" destId="{C069858C-B3E4-4859-A6D5-0694810E2507}" srcOrd="0" destOrd="0" presId="urn:microsoft.com/office/officeart/2018/5/layout/IconCircleLabelList"/>
    <dgm:cxn modelId="{40880528-F6F1-4ED6-BA81-A45E74D8D399}" srcId="{13C5C384-1810-4360-BBF5-C59C48253796}" destId="{0AEB852F-88B7-434B-8703-DD45C03146ED}" srcOrd="2" destOrd="0" parTransId="{C5F4241E-E690-4A4E-9D9C-75F7565BBA91}" sibTransId="{ACD2554A-99EA-41E8-9766-6BCAC67DAAC0}"/>
    <dgm:cxn modelId="{0A2A1765-7DD0-4867-8934-6228D4031D38}" srcId="{13C5C384-1810-4360-BBF5-C59C48253796}" destId="{63FC86E5-F842-469F-A263-4A587AB1CB05}" srcOrd="3" destOrd="0" parTransId="{796B6294-2362-43FE-91B2-42EF1DD23A36}" sibTransId="{F827E1BB-40BE-4E9D-9932-62BCC3831E7E}"/>
    <dgm:cxn modelId="{7CCA2469-258F-4C73-B2F4-0FE48A99AA95}" type="presOf" srcId="{13C5C384-1810-4360-BBF5-C59C48253796}" destId="{4A82A5F4-E510-45A0-9E17-9CF90FDF05BB}" srcOrd="0" destOrd="0" presId="urn:microsoft.com/office/officeart/2018/5/layout/IconCircleLabelList"/>
    <dgm:cxn modelId="{F997EE94-D213-46D7-81DE-E6BF34A971FE}" type="presOf" srcId="{20D7C099-1A09-4B76-ADED-40A2BC130327}" destId="{09A545C6-4A71-45BF-868E-4DEBB852184A}" srcOrd="0" destOrd="0" presId="urn:microsoft.com/office/officeart/2018/5/layout/IconCircleLabelList"/>
    <dgm:cxn modelId="{68375AAB-5983-4813-84D8-A962A0C1243E}" srcId="{13C5C384-1810-4360-BBF5-C59C48253796}" destId="{20D7C099-1A09-4B76-ADED-40A2BC130327}" srcOrd="1" destOrd="0" parTransId="{A80E9E2B-716F-4FAA-B969-2F2AC19D70DC}" sibTransId="{3E2966EC-7E24-4827-B034-0D2E0CEC12DF}"/>
    <dgm:cxn modelId="{6C697BAE-05F9-4177-8454-40BBA8382E7F}" srcId="{13C5C384-1810-4360-BBF5-C59C48253796}" destId="{59EB3859-6A89-45CB-8303-A72BFC4A1875}" srcOrd="4" destOrd="0" parTransId="{3DF3BB24-CFAE-46E7-B9B6-0EF87DA3A307}" sibTransId="{F3FE3126-720A-48D4-9319-4340AADE3BDD}"/>
    <dgm:cxn modelId="{67C295CB-FBA0-43A3-A836-D73319E59B51}" type="presOf" srcId="{59EB3859-6A89-45CB-8303-A72BFC4A1875}" destId="{069721AA-EB6C-456B-8E17-974DDE1C1635}" srcOrd="0" destOrd="0" presId="urn:microsoft.com/office/officeart/2018/5/layout/IconCircleLabelList"/>
    <dgm:cxn modelId="{5E9C4DDB-C45E-4A4B-83B9-01338E29CCB6}" type="presOf" srcId="{63FC86E5-F842-469F-A263-4A587AB1CB05}" destId="{83CAE6D4-53C4-4A42-ADDB-4DE2C310C3F2}" srcOrd="0" destOrd="0" presId="urn:microsoft.com/office/officeart/2018/5/layout/IconCircleLabelList"/>
    <dgm:cxn modelId="{C7D647F1-8315-469D-93B6-997768214B27}" srcId="{13C5C384-1810-4360-BBF5-C59C48253796}" destId="{2A5F41E5-F8A9-4FCE-8EC8-7B11A5E41DF5}" srcOrd="0" destOrd="0" parTransId="{20382286-3E2F-4B67-9673-8AD22E560791}" sibTransId="{4D1495D1-6E20-4CFE-9D23-0FD491DF77C0}"/>
    <dgm:cxn modelId="{D5AE13FC-0C4A-496F-844B-2B24497A76D4}" type="presOf" srcId="{2A5F41E5-F8A9-4FCE-8EC8-7B11A5E41DF5}" destId="{8306FEC2-C487-4976-819B-CDF7F60E68AF}" srcOrd="0" destOrd="0" presId="urn:microsoft.com/office/officeart/2018/5/layout/IconCircleLabelList"/>
    <dgm:cxn modelId="{15A1ACC3-F404-464A-8040-920823805018}" type="presParOf" srcId="{4A82A5F4-E510-45A0-9E17-9CF90FDF05BB}" destId="{993CE954-920E-4551-9129-2E3C72F158F4}" srcOrd="0" destOrd="0" presId="urn:microsoft.com/office/officeart/2018/5/layout/IconCircleLabelList"/>
    <dgm:cxn modelId="{CFD3A311-C378-4013-894A-CE4CA87AA38A}" type="presParOf" srcId="{993CE954-920E-4551-9129-2E3C72F158F4}" destId="{D3548FE0-F931-447A-AF3D-3BDDA7B57DDA}" srcOrd="0" destOrd="0" presId="urn:microsoft.com/office/officeart/2018/5/layout/IconCircleLabelList"/>
    <dgm:cxn modelId="{126DCFC0-418D-43B0-8A60-595E5A25C5D3}" type="presParOf" srcId="{993CE954-920E-4551-9129-2E3C72F158F4}" destId="{2BA406D3-618C-454F-9DE5-663454A11E4F}" srcOrd="1" destOrd="0" presId="urn:microsoft.com/office/officeart/2018/5/layout/IconCircleLabelList"/>
    <dgm:cxn modelId="{8A04F504-2B99-4298-8DA0-122BA76AF18D}" type="presParOf" srcId="{993CE954-920E-4551-9129-2E3C72F158F4}" destId="{E3A508D6-AEF0-48BC-9367-2668D64D1047}" srcOrd="2" destOrd="0" presId="urn:microsoft.com/office/officeart/2018/5/layout/IconCircleLabelList"/>
    <dgm:cxn modelId="{65CB8E81-CC3F-42F0-9340-D60C2922329E}" type="presParOf" srcId="{993CE954-920E-4551-9129-2E3C72F158F4}" destId="{8306FEC2-C487-4976-819B-CDF7F60E68AF}" srcOrd="3" destOrd="0" presId="urn:microsoft.com/office/officeart/2018/5/layout/IconCircleLabelList"/>
    <dgm:cxn modelId="{67A238C7-FF21-4454-B1FE-801187D5A4DB}" type="presParOf" srcId="{4A82A5F4-E510-45A0-9E17-9CF90FDF05BB}" destId="{397072BA-52CD-4FBB-8A23-366CB1B0A66C}" srcOrd="1" destOrd="0" presId="urn:microsoft.com/office/officeart/2018/5/layout/IconCircleLabelList"/>
    <dgm:cxn modelId="{5B902451-F350-4A4F-B037-6471B0B617F0}" type="presParOf" srcId="{4A82A5F4-E510-45A0-9E17-9CF90FDF05BB}" destId="{E15C927D-886D-4D54-98A8-785FA6EFEDB0}" srcOrd="2" destOrd="0" presId="urn:microsoft.com/office/officeart/2018/5/layout/IconCircleLabelList"/>
    <dgm:cxn modelId="{42FF6DE3-4807-45AB-8A32-A7E25C280970}" type="presParOf" srcId="{E15C927D-886D-4D54-98A8-785FA6EFEDB0}" destId="{000F6365-D6F3-4CAA-A5C4-5C781F24A970}" srcOrd="0" destOrd="0" presId="urn:microsoft.com/office/officeart/2018/5/layout/IconCircleLabelList"/>
    <dgm:cxn modelId="{A2EAB35F-F5E9-4413-93C7-9F6D11570064}" type="presParOf" srcId="{E15C927D-886D-4D54-98A8-785FA6EFEDB0}" destId="{D7C51389-E79C-4F53-815A-0A852D666AB8}" srcOrd="1" destOrd="0" presId="urn:microsoft.com/office/officeart/2018/5/layout/IconCircleLabelList"/>
    <dgm:cxn modelId="{7F9DBB69-F78A-4A6D-BAC3-16285A708467}" type="presParOf" srcId="{E15C927D-886D-4D54-98A8-785FA6EFEDB0}" destId="{F8E4C3BA-D7C7-480F-9D1A-6B986C60F23A}" srcOrd="2" destOrd="0" presId="urn:microsoft.com/office/officeart/2018/5/layout/IconCircleLabelList"/>
    <dgm:cxn modelId="{94B1DD9B-D4F3-430E-9489-BC2A05E8BDBC}" type="presParOf" srcId="{E15C927D-886D-4D54-98A8-785FA6EFEDB0}" destId="{09A545C6-4A71-45BF-868E-4DEBB852184A}" srcOrd="3" destOrd="0" presId="urn:microsoft.com/office/officeart/2018/5/layout/IconCircleLabelList"/>
    <dgm:cxn modelId="{5F683B9B-EEC2-4820-92B4-11195020808F}" type="presParOf" srcId="{4A82A5F4-E510-45A0-9E17-9CF90FDF05BB}" destId="{1E87B1FF-CCA7-4FFB-BAF8-0E1940C42FD3}" srcOrd="3" destOrd="0" presId="urn:microsoft.com/office/officeart/2018/5/layout/IconCircleLabelList"/>
    <dgm:cxn modelId="{CFF40D1B-55CC-4D49-A38E-404FF561F53A}" type="presParOf" srcId="{4A82A5F4-E510-45A0-9E17-9CF90FDF05BB}" destId="{EA3D9BE3-CECE-4BF3-B8C8-CE661190F87B}" srcOrd="4" destOrd="0" presId="urn:microsoft.com/office/officeart/2018/5/layout/IconCircleLabelList"/>
    <dgm:cxn modelId="{4827EE62-8D72-4EAA-A31F-D7666BCF1765}" type="presParOf" srcId="{EA3D9BE3-CECE-4BF3-B8C8-CE661190F87B}" destId="{7E97765C-DB48-4EE8-BA9D-2DAAFFDC4E8F}" srcOrd="0" destOrd="0" presId="urn:microsoft.com/office/officeart/2018/5/layout/IconCircleLabelList"/>
    <dgm:cxn modelId="{59B4F24E-4D62-4B69-B2A1-DD1C5C2A13F1}" type="presParOf" srcId="{EA3D9BE3-CECE-4BF3-B8C8-CE661190F87B}" destId="{249CDAE9-13F0-4476-BFB1-E779FFC0ADF1}" srcOrd="1" destOrd="0" presId="urn:microsoft.com/office/officeart/2018/5/layout/IconCircleLabelList"/>
    <dgm:cxn modelId="{DF657BF8-A8FC-4F4E-8FE7-884539BBD118}" type="presParOf" srcId="{EA3D9BE3-CECE-4BF3-B8C8-CE661190F87B}" destId="{961DB148-0307-400B-9756-68A88DF2A45E}" srcOrd="2" destOrd="0" presId="urn:microsoft.com/office/officeart/2018/5/layout/IconCircleLabelList"/>
    <dgm:cxn modelId="{7A2DF4EF-6582-4772-B708-DA09BFC2D5FC}" type="presParOf" srcId="{EA3D9BE3-CECE-4BF3-B8C8-CE661190F87B}" destId="{C069858C-B3E4-4859-A6D5-0694810E2507}" srcOrd="3" destOrd="0" presId="urn:microsoft.com/office/officeart/2018/5/layout/IconCircleLabelList"/>
    <dgm:cxn modelId="{756BE8CA-2129-4380-BBAF-5E893664EEF0}" type="presParOf" srcId="{4A82A5F4-E510-45A0-9E17-9CF90FDF05BB}" destId="{9A59343A-56B8-45D7-B8BA-D8C952EEABC7}" srcOrd="5" destOrd="0" presId="urn:microsoft.com/office/officeart/2018/5/layout/IconCircleLabelList"/>
    <dgm:cxn modelId="{75EAC8A5-E331-404E-A8BE-154C1A5C3580}" type="presParOf" srcId="{4A82A5F4-E510-45A0-9E17-9CF90FDF05BB}" destId="{78C8EE1D-D701-4C0E-91A5-CBCC64CB0BB9}" srcOrd="6" destOrd="0" presId="urn:microsoft.com/office/officeart/2018/5/layout/IconCircleLabelList"/>
    <dgm:cxn modelId="{C301F5B4-C9BE-4949-BD86-6C06669BBD0F}" type="presParOf" srcId="{78C8EE1D-D701-4C0E-91A5-CBCC64CB0BB9}" destId="{FE5FBC4D-01F8-4DFB-99D9-EADEB6A8653A}" srcOrd="0" destOrd="0" presId="urn:microsoft.com/office/officeart/2018/5/layout/IconCircleLabelList"/>
    <dgm:cxn modelId="{4089386D-74B7-4C4A-9FC2-75957F53F584}" type="presParOf" srcId="{78C8EE1D-D701-4C0E-91A5-CBCC64CB0BB9}" destId="{CAC26031-BF80-4010-B413-7BC0142FC109}" srcOrd="1" destOrd="0" presId="urn:microsoft.com/office/officeart/2018/5/layout/IconCircleLabelList"/>
    <dgm:cxn modelId="{B780602C-8071-4E99-B37C-5C5200F82766}" type="presParOf" srcId="{78C8EE1D-D701-4C0E-91A5-CBCC64CB0BB9}" destId="{D520CF07-8BCC-4E0F-877E-4601EFDF986D}" srcOrd="2" destOrd="0" presId="urn:microsoft.com/office/officeart/2018/5/layout/IconCircleLabelList"/>
    <dgm:cxn modelId="{909024EE-B4BF-464D-A139-B27B64D0C0D2}" type="presParOf" srcId="{78C8EE1D-D701-4C0E-91A5-CBCC64CB0BB9}" destId="{83CAE6D4-53C4-4A42-ADDB-4DE2C310C3F2}" srcOrd="3" destOrd="0" presId="urn:microsoft.com/office/officeart/2018/5/layout/IconCircleLabelList"/>
    <dgm:cxn modelId="{D67FC96C-1EAB-40C3-A68B-00CEEF815312}" type="presParOf" srcId="{4A82A5F4-E510-45A0-9E17-9CF90FDF05BB}" destId="{068A809C-3370-4449-943B-04ED75F95D22}" srcOrd="7" destOrd="0" presId="urn:microsoft.com/office/officeart/2018/5/layout/IconCircleLabelList"/>
    <dgm:cxn modelId="{B50DA99E-684E-42AF-A81D-F4C40B37AE50}" type="presParOf" srcId="{4A82A5F4-E510-45A0-9E17-9CF90FDF05BB}" destId="{14512F07-0D0A-4D7B-8D2D-4FC3331B8DE8}" srcOrd="8" destOrd="0" presId="urn:microsoft.com/office/officeart/2018/5/layout/IconCircleLabelList"/>
    <dgm:cxn modelId="{ED528BBD-4351-42AE-83A1-3B9809B16129}" type="presParOf" srcId="{14512F07-0D0A-4D7B-8D2D-4FC3331B8DE8}" destId="{2F56712E-E630-45EB-958F-82DF959FEF1D}" srcOrd="0" destOrd="0" presId="urn:microsoft.com/office/officeart/2018/5/layout/IconCircleLabelList"/>
    <dgm:cxn modelId="{1401AF37-EA4B-429D-9A15-5BCB3FE059EC}" type="presParOf" srcId="{14512F07-0D0A-4D7B-8D2D-4FC3331B8DE8}" destId="{8B51F07B-C453-434D-9945-F298CB644EB6}" srcOrd="1" destOrd="0" presId="urn:microsoft.com/office/officeart/2018/5/layout/IconCircleLabelList"/>
    <dgm:cxn modelId="{4BF396DB-1E50-4998-9C05-2EDD3DB9C49E}" type="presParOf" srcId="{14512F07-0D0A-4D7B-8D2D-4FC3331B8DE8}" destId="{6CEADDDC-582B-49EA-9C6B-1747781458C4}" srcOrd="2" destOrd="0" presId="urn:microsoft.com/office/officeart/2018/5/layout/IconCircleLabelList"/>
    <dgm:cxn modelId="{07F25440-9661-48E9-9953-F0623676C2B6}" type="presParOf" srcId="{14512F07-0D0A-4D7B-8D2D-4FC3331B8DE8}" destId="{069721AA-EB6C-456B-8E17-974DDE1C163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48FE0-F931-447A-AF3D-3BDDA7B57DDA}">
      <dsp:nvSpPr>
        <dsp:cNvPr id="0" name=""/>
        <dsp:cNvSpPr/>
      </dsp:nvSpPr>
      <dsp:spPr>
        <a:xfrm>
          <a:off x="775837" y="656058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A406D3-618C-454F-9DE5-663454A11E4F}">
      <dsp:nvSpPr>
        <dsp:cNvPr id="0" name=""/>
        <dsp:cNvSpPr/>
      </dsp:nvSpPr>
      <dsp:spPr>
        <a:xfrm>
          <a:off x="1009837" y="890059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6FEC2-C487-4976-819B-CDF7F60E68AF}">
      <dsp:nvSpPr>
        <dsp:cNvPr id="0" name=""/>
        <dsp:cNvSpPr/>
      </dsp:nvSpPr>
      <dsp:spPr>
        <a:xfrm>
          <a:off x="424837" y="209605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Introduction</a:t>
          </a:r>
        </a:p>
      </dsp:txBody>
      <dsp:txXfrm>
        <a:off x="424837" y="2096059"/>
        <a:ext cx="1800000" cy="720000"/>
      </dsp:txXfrm>
    </dsp:sp>
    <dsp:sp modelId="{000F6365-D6F3-4CAA-A5C4-5C781F24A970}">
      <dsp:nvSpPr>
        <dsp:cNvPr id="0" name=""/>
        <dsp:cNvSpPr/>
      </dsp:nvSpPr>
      <dsp:spPr>
        <a:xfrm>
          <a:off x="2890837" y="656058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51389-E79C-4F53-815A-0A852D666AB8}">
      <dsp:nvSpPr>
        <dsp:cNvPr id="0" name=""/>
        <dsp:cNvSpPr/>
      </dsp:nvSpPr>
      <dsp:spPr>
        <a:xfrm>
          <a:off x="3124837" y="890059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545C6-4A71-45BF-868E-4DEBB852184A}">
      <dsp:nvSpPr>
        <dsp:cNvPr id="0" name=""/>
        <dsp:cNvSpPr/>
      </dsp:nvSpPr>
      <dsp:spPr>
        <a:xfrm>
          <a:off x="2539837" y="209605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 dirty="0"/>
            <a:t>Literature review</a:t>
          </a:r>
          <a:endParaRPr lang="en-US" sz="1800" kern="1200" dirty="0"/>
        </a:p>
      </dsp:txBody>
      <dsp:txXfrm>
        <a:off x="2539837" y="2096059"/>
        <a:ext cx="1800000" cy="720000"/>
      </dsp:txXfrm>
    </dsp:sp>
    <dsp:sp modelId="{7E97765C-DB48-4EE8-BA9D-2DAAFFDC4E8F}">
      <dsp:nvSpPr>
        <dsp:cNvPr id="0" name=""/>
        <dsp:cNvSpPr/>
      </dsp:nvSpPr>
      <dsp:spPr>
        <a:xfrm>
          <a:off x="5005837" y="656058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CDAE9-13F0-4476-BFB1-E779FFC0ADF1}">
      <dsp:nvSpPr>
        <dsp:cNvPr id="0" name=""/>
        <dsp:cNvSpPr/>
      </dsp:nvSpPr>
      <dsp:spPr>
        <a:xfrm>
          <a:off x="5239837" y="890059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9858C-B3E4-4859-A6D5-0694810E2507}">
      <dsp:nvSpPr>
        <dsp:cNvPr id="0" name=""/>
        <dsp:cNvSpPr/>
      </dsp:nvSpPr>
      <dsp:spPr>
        <a:xfrm>
          <a:off x="4654837" y="209605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Methods Section</a:t>
          </a:r>
        </a:p>
      </dsp:txBody>
      <dsp:txXfrm>
        <a:off x="4654837" y="2096059"/>
        <a:ext cx="1800000" cy="720000"/>
      </dsp:txXfrm>
    </dsp:sp>
    <dsp:sp modelId="{FE5FBC4D-01F8-4DFB-99D9-EADEB6A8653A}">
      <dsp:nvSpPr>
        <dsp:cNvPr id="0" name=""/>
        <dsp:cNvSpPr/>
      </dsp:nvSpPr>
      <dsp:spPr>
        <a:xfrm>
          <a:off x="7120837" y="656058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C26031-BF80-4010-B413-7BC0142FC109}">
      <dsp:nvSpPr>
        <dsp:cNvPr id="0" name=""/>
        <dsp:cNvSpPr/>
      </dsp:nvSpPr>
      <dsp:spPr>
        <a:xfrm>
          <a:off x="7354837" y="890059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AE6D4-53C4-4A42-ADDB-4DE2C310C3F2}">
      <dsp:nvSpPr>
        <dsp:cNvPr id="0" name=""/>
        <dsp:cNvSpPr/>
      </dsp:nvSpPr>
      <dsp:spPr>
        <a:xfrm>
          <a:off x="6769837" y="209605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Findings and Discussion</a:t>
          </a:r>
        </a:p>
      </dsp:txBody>
      <dsp:txXfrm>
        <a:off x="6769837" y="2096059"/>
        <a:ext cx="1800000" cy="720000"/>
      </dsp:txXfrm>
    </dsp:sp>
    <dsp:sp modelId="{2F56712E-E630-45EB-958F-82DF959FEF1D}">
      <dsp:nvSpPr>
        <dsp:cNvPr id="0" name=""/>
        <dsp:cNvSpPr/>
      </dsp:nvSpPr>
      <dsp:spPr>
        <a:xfrm>
          <a:off x="9235837" y="656058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1F07B-C453-434D-9945-F298CB644EB6}">
      <dsp:nvSpPr>
        <dsp:cNvPr id="0" name=""/>
        <dsp:cNvSpPr/>
      </dsp:nvSpPr>
      <dsp:spPr>
        <a:xfrm>
          <a:off x="9469837" y="890059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721AA-EB6C-456B-8E17-974DDE1C1635}">
      <dsp:nvSpPr>
        <dsp:cNvPr id="0" name=""/>
        <dsp:cNvSpPr/>
      </dsp:nvSpPr>
      <dsp:spPr>
        <a:xfrm>
          <a:off x="8884837" y="2096059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Conclusion</a:t>
          </a:r>
        </a:p>
      </dsp:txBody>
      <dsp:txXfrm>
        <a:off x="8884837" y="2096059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8398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0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1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8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64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5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0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0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6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7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53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98FB64-3C10-2248-E519-946E5879F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10" y="4602162"/>
            <a:ext cx="4457690" cy="1720850"/>
          </a:xfrm>
        </p:spPr>
        <p:txBody>
          <a:bodyPr anchor="ctr">
            <a:normAutofit/>
          </a:bodyPr>
          <a:lstStyle/>
          <a:p>
            <a:r>
              <a:rPr lang="en-US" dirty="0"/>
              <a:t>Writing a research article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4CD7D-C1DB-891A-F520-226407F63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4801" y="4602163"/>
            <a:ext cx="4451347" cy="1720850"/>
          </a:xfrm>
        </p:spPr>
        <p:txBody>
          <a:bodyPr anchor="ctr">
            <a:normAutofit/>
          </a:bodyPr>
          <a:lstStyle/>
          <a:p>
            <a:r>
              <a:rPr lang="en-US" dirty="0"/>
              <a:t>Ruth Gomberg-Muñoz</a:t>
            </a:r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1A536E7F-EC1C-13B3-A83A-22938A449F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592" b="5075"/>
          <a:stretch/>
        </p:blipFill>
        <p:spPr>
          <a:xfrm>
            <a:off x="20" y="10"/>
            <a:ext cx="12191977" cy="401477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546258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73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01C0CAB-6A03-4C6A-9FAA-21984775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82E0B2-AA9C-441C-A08E-A9DF9CF12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E3C731-D9CB-3D3D-9A8B-688EF4134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3976" y="1079500"/>
            <a:ext cx="4456328" cy="2138400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 dirty="0"/>
              <a:t>Session 6: data ANALYSIS 1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77D5044-C0FC-41BD-921B-D2CEA70F4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759198" y="604046"/>
            <a:ext cx="464739" cy="464739"/>
          </a:xfrm>
          <a:custGeom>
            <a:avLst/>
            <a:gdLst>
              <a:gd name="connsiteX0" fmla="*/ 464132 w 464739"/>
              <a:gd name="connsiteY0" fmla="*/ 463881 h 464739"/>
              <a:gd name="connsiteX1" fmla="*/ 463891 w 464739"/>
              <a:gd name="connsiteY1" fmla="*/ 463892 h 464739"/>
              <a:gd name="connsiteX2" fmla="*/ 463880 w 464739"/>
              <a:gd name="connsiteY2" fmla="*/ 464132 h 464739"/>
              <a:gd name="connsiteX3" fmla="*/ 463651 w 464739"/>
              <a:gd name="connsiteY3" fmla="*/ 463904 h 464739"/>
              <a:gd name="connsiteX4" fmla="*/ 446142 w 464739"/>
              <a:gd name="connsiteY4" fmla="*/ 464739 h 464739"/>
              <a:gd name="connsiteX5" fmla="*/ 130673 w 464739"/>
              <a:gd name="connsiteY5" fmla="*/ 334067 h 464739"/>
              <a:gd name="connsiteX6" fmla="*/ 0 w 464739"/>
              <a:gd name="connsiteY6" fmla="*/ 18597 h 464739"/>
              <a:gd name="connsiteX7" fmla="*/ 836 w 464739"/>
              <a:gd name="connsiteY7" fmla="*/ 1089 h 464739"/>
              <a:gd name="connsiteX8" fmla="*/ 607 w 464739"/>
              <a:gd name="connsiteY8" fmla="*/ 859 h 464739"/>
              <a:gd name="connsiteX9" fmla="*/ 848 w 464739"/>
              <a:gd name="connsiteY9" fmla="*/ 848 h 464739"/>
              <a:gd name="connsiteX10" fmla="*/ 859 w 464739"/>
              <a:gd name="connsiteY10" fmla="*/ 607 h 464739"/>
              <a:gd name="connsiteX11" fmla="*/ 1089 w 464739"/>
              <a:gd name="connsiteY11" fmla="*/ 836 h 464739"/>
              <a:gd name="connsiteX12" fmla="*/ 18597 w 464739"/>
              <a:gd name="connsiteY12" fmla="*/ 0 h 464739"/>
              <a:gd name="connsiteX13" fmla="*/ 334067 w 464739"/>
              <a:gd name="connsiteY13" fmla="*/ 130672 h 464739"/>
              <a:gd name="connsiteX14" fmla="*/ 464739 w 464739"/>
              <a:gd name="connsiteY14" fmla="*/ 446142 h 464739"/>
              <a:gd name="connsiteX15" fmla="*/ 463903 w 464739"/>
              <a:gd name="connsiteY15" fmla="*/ 463652 h 46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4739" h="464739">
                <a:moveTo>
                  <a:pt x="464132" y="463881"/>
                </a:moveTo>
                <a:lnTo>
                  <a:pt x="463891" y="463892"/>
                </a:lnTo>
                <a:lnTo>
                  <a:pt x="463880" y="464132"/>
                </a:lnTo>
                <a:lnTo>
                  <a:pt x="463651" y="463904"/>
                </a:lnTo>
                <a:lnTo>
                  <a:pt x="446142" y="464739"/>
                </a:lnTo>
                <a:cubicBezTo>
                  <a:pt x="331965" y="464739"/>
                  <a:pt x="217787" y="421182"/>
                  <a:pt x="130673" y="334067"/>
                </a:cubicBezTo>
                <a:cubicBezTo>
                  <a:pt x="43558" y="246953"/>
                  <a:pt x="1" y="132775"/>
                  <a:pt x="0" y="18597"/>
                </a:cubicBezTo>
                <a:lnTo>
                  <a:pt x="836" y="1089"/>
                </a:lnTo>
                <a:lnTo>
                  <a:pt x="607" y="859"/>
                </a:lnTo>
                <a:lnTo>
                  <a:pt x="848" y="848"/>
                </a:lnTo>
                <a:lnTo>
                  <a:pt x="859" y="607"/>
                </a:lnTo>
                <a:lnTo>
                  <a:pt x="1089" y="836"/>
                </a:lnTo>
                <a:lnTo>
                  <a:pt x="18597" y="0"/>
                </a:lnTo>
                <a:cubicBezTo>
                  <a:pt x="132775" y="0"/>
                  <a:pt x="246952" y="43557"/>
                  <a:pt x="334067" y="130672"/>
                </a:cubicBezTo>
                <a:cubicBezTo>
                  <a:pt x="421182" y="217787"/>
                  <a:pt x="464739" y="331964"/>
                  <a:pt x="464739" y="446142"/>
                </a:cubicBezTo>
                <a:lnTo>
                  <a:pt x="463903" y="4636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40C59C6-5DFE-4F83-A118-7B0F1AD93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07906" y="2694497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273AD71-A9B2-42A5-A6AA-DC06CC4F8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>
            <a:off x="1638112" y="796012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AD743CE-A4C9-4C61-8969-5096C42E4A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385060" y="882376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D12B198-BFE5-4867-B13A-199FE41B4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39412" y="1420178"/>
            <a:ext cx="901736" cy="1868598"/>
          </a:xfrm>
          <a:custGeom>
            <a:avLst/>
            <a:gdLst>
              <a:gd name="connsiteX0" fmla="*/ 450869 w 901736"/>
              <a:gd name="connsiteY0" fmla="*/ 0 h 1868598"/>
              <a:gd name="connsiteX1" fmla="*/ 492611 w 901736"/>
              <a:gd name="connsiteY1" fmla="*/ 52638 h 1868598"/>
              <a:gd name="connsiteX2" fmla="*/ 894647 w 901736"/>
              <a:gd name="connsiteY2" fmla="*/ 1225278 h 1868598"/>
              <a:gd name="connsiteX3" fmla="*/ 901596 w 901736"/>
              <a:gd name="connsiteY3" fmla="*/ 1416229 h 1868598"/>
              <a:gd name="connsiteX4" fmla="*/ 901595 w 901736"/>
              <a:gd name="connsiteY4" fmla="*/ 1416229 h 1868598"/>
              <a:gd name="connsiteX5" fmla="*/ 901736 w 901736"/>
              <a:gd name="connsiteY5" fmla="*/ 1420099 h 1868598"/>
              <a:gd name="connsiteX6" fmla="*/ 892724 w 901736"/>
              <a:gd name="connsiteY6" fmla="*/ 1509500 h 1868598"/>
              <a:gd name="connsiteX7" fmla="*/ 452126 w 901736"/>
              <a:gd name="connsiteY7" fmla="*/ 1868598 h 1868598"/>
              <a:gd name="connsiteX8" fmla="*/ 450868 w 901736"/>
              <a:gd name="connsiteY8" fmla="*/ 1868471 h 1868598"/>
              <a:gd name="connsiteX9" fmla="*/ 450868 w 901736"/>
              <a:gd name="connsiteY9" fmla="*/ 1346995 h 1868598"/>
              <a:gd name="connsiteX10" fmla="*/ 450868 w 901736"/>
              <a:gd name="connsiteY10" fmla="*/ 969255 h 1868598"/>
              <a:gd name="connsiteX11" fmla="*/ 450868 w 901736"/>
              <a:gd name="connsiteY11" fmla="*/ 664370 h 1868598"/>
              <a:gd name="connsiteX12" fmla="*/ 450869 w 901736"/>
              <a:gd name="connsiteY12" fmla="*/ 664370 h 1868598"/>
              <a:gd name="connsiteX13" fmla="*/ 450867 w 901736"/>
              <a:gd name="connsiteY13" fmla="*/ 0 h 1868598"/>
              <a:gd name="connsiteX14" fmla="*/ 450867 w 901736"/>
              <a:gd name="connsiteY14" fmla="*/ 664370 h 1868598"/>
              <a:gd name="connsiteX15" fmla="*/ 450868 w 901736"/>
              <a:gd name="connsiteY15" fmla="*/ 664370 h 1868598"/>
              <a:gd name="connsiteX16" fmla="*/ 450868 w 901736"/>
              <a:gd name="connsiteY16" fmla="*/ 969255 h 1868598"/>
              <a:gd name="connsiteX17" fmla="*/ 450868 w 901736"/>
              <a:gd name="connsiteY17" fmla="*/ 1346995 h 1868598"/>
              <a:gd name="connsiteX18" fmla="*/ 450868 w 901736"/>
              <a:gd name="connsiteY18" fmla="*/ 1868471 h 1868598"/>
              <a:gd name="connsiteX19" fmla="*/ 449610 w 901736"/>
              <a:gd name="connsiteY19" fmla="*/ 1868598 h 1868598"/>
              <a:gd name="connsiteX20" fmla="*/ 9012 w 901736"/>
              <a:gd name="connsiteY20" fmla="*/ 1509500 h 1868598"/>
              <a:gd name="connsiteX21" fmla="*/ 0 w 901736"/>
              <a:gd name="connsiteY21" fmla="*/ 1420099 h 1868598"/>
              <a:gd name="connsiteX22" fmla="*/ 141 w 901736"/>
              <a:gd name="connsiteY22" fmla="*/ 1416229 h 1868598"/>
              <a:gd name="connsiteX23" fmla="*/ 140 w 901736"/>
              <a:gd name="connsiteY23" fmla="*/ 1416229 h 1868598"/>
              <a:gd name="connsiteX24" fmla="*/ 7089 w 901736"/>
              <a:gd name="connsiteY24" fmla="*/ 1225278 h 1868598"/>
              <a:gd name="connsiteX25" fmla="*/ 409125 w 901736"/>
              <a:gd name="connsiteY25" fmla="*/ 52638 h 186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1736" h="1868598">
                <a:moveTo>
                  <a:pt x="450869" y="0"/>
                </a:moveTo>
                <a:lnTo>
                  <a:pt x="492611" y="52638"/>
                </a:lnTo>
                <a:cubicBezTo>
                  <a:pt x="713860" y="359618"/>
                  <a:pt x="861255" y="769067"/>
                  <a:pt x="894647" y="1225278"/>
                </a:cubicBezTo>
                <a:lnTo>
                  <a:pt x="901596" y="1416229"/>
                </a:lnTo>
                <a:lnTo>
                  <a:pt x="901595" y="1416229"/>
                </a:lnTo>
                <a:lnTo>
                  <a:pt x="901736" y="1420099"/>
                </a:lnTo>
                <a:lnTo>
                  <a:pt x="892724" y="1509500"/>
                </a:lnTo>
                <a:cubicBezTo>
                  <a:pt x="850788" y="1714437"/>
                  <a:pt x="669460" y="1868598"/>
                  <a:pt x="452126" y="1868598"/>
                </a:cubicBezTo>
                <a:lnTo>
                  <a:pt x="450868" y="1868471"/>
                </a:lnTo>
                <a:lnTo>
                  <a:pt x="450868" y="1346995"/>
                </a:lnTo>
                <a:lnTo>
                  <a:pt x="450868" y="969255"/>
                </a:lnTo>
                <a:lnTo>
                  <a:pt x="450868" y="664370"/>
                </a:lnTo>
                <a:lnTo>
                  <a:pt x="450869" y="664370"/>
                </a:lnTo>
                <a:close/>
                <a:moveTo>
                  <a:pt x="450867" y="0"/>
                </a:moveTo>
                <a:lnTo>
                  <a:pt x="450867" y="664370"/>
                </a:lnTo>
                <a:lnTo>
                  <a:pt x="450868" y="664370"/>
                </a:lnTo>
                <a:lnTo>
                  <a:pt x="450868" y="969255"/>
                </a:lnTo>
                <a:lnTo>
                  <a:pt x="450868" y="1346995"/>
                </a:lnTo>
                <a:lnTo>
                  <a:pt x="450868" y="1868471"/>
                </a:lnTo>
                <a:lnTo>
                  <a:pt x="449610" y="1868598"/>
                </a:lnTo>
                <a:cubicBezTo>
                  <a:pt x="232276" y="1868598"/>
                  <a:pt x="50948" y="1714437"/>
                  <a:pt x="9012" y="1509500"/>
                </a:cubicBezTo>
                <a:lnTo>
                  <a:pt x="0" y="1420099"/>
                </a:lnTo>
                <a:lnTo>
                  <a:pt x="141" y="1416229"/>
                </a:lnTo>
                <a:lnTo>
                  <a:pt x="140" y="1416229"/>
                </a:lnTo>
                <a:lnTo>
                  <a:pt x="7089" y="1225278"/>
                </a:lnTo>
                <a:cubicBezTo>
                  <a:pt x="40481" y="769067"/>
                  <a:pt x="187876" y="359618"/>
                  <a:pt x="409125" y="52638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B13B3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E14FB45-3E95-44C0-8B14-18E3A5B9B4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V="1">
            <a:off x="2274277" y="2744140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F09C3B3-A2C4-4FEA-BE56-D6B9E0083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F314B9F-8AF4-4376-9568-6285B12343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81C67526-3B2B-41B3-A8FD-141E1F828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806655" y="5832285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35B334E-B7AB-4395-9F2B-FD74A4085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306399" y="5010707"/>
            <a:ext cx="571820" cy="1316717"/>
          </a:xfrm>
          <a:custGeom>
            <a:avLst/>
            <a:gdLst>
              <a:gd name="connsiteX0" fmla="*/ 282417 w 571820"/>
              <a:gd name="connsiteY0" fmla="*/ 0 h 1316717"/>
              <a:gd name="connsiteX1" fmla="*/ 285910 w 571820"/>
              <a:gd name="connsiteY1" fmla="*/ 3175 h 1316717"/>
              <a:gd name="connsiteX2" fmla="*/ 287393 w 571820"/>
              <a:gd name="connsiteY2" fmla="*/ 1827 h 1316717"/>
              <a:gd name="connsiteX3" fmla="*/ 289403 w 571820"/>
              <a:gd name="connsiteY3" fmla="*/ 0 h 1316717"/>
              <a:gd name="connsiteX4" fmla="*/ 289403 w 571820"/>
              <a:gd name="connsiteY4" fmla="*/ 6349 h 1316717"/>
              <a:gd name="connsiteX5" fmla="*/ 309203 w 571820"/>
              <a:gd name="connsiteY5" fmla="*/ 24345 h 1316717"/>
              <a:gd name="connsiteX6" fmla="*/ 571820 w 571820"/>
              <a:gd name="connsiteY6" fmla="*/ 658359 h 1316717"/>
              <a:gd name="connsiteX7" fmla="*/ 309203 w 571820"/>
              <a:gd name="connsiteY7" fmla="*/ 1292372 h 1316717"/>
              <a:gd name="connsiteX8" fmla="*/ 289403 w 571820"/>
              <a:gd name="connsiteY8" fmla="*/ 1310368 h 1316717"/>
              <a:gd name="connsiteX9" fmla="*/ 289403 w 571820"/>
              <a:gd name="connsiteY9" fmla="*/ 1316717 h 1316717"/>
              <a:gd name="connsiteX10" fmla="*/ 287393 w 571820"/>
              <a:gd name="connsiteY10" fmla="*/ 1314890 h 1316717"/>
              <a:gd name="connsiteX11" fmla="*/ 285910 w 571820"/>
              <a:gd name="connsiteY11" fmla="*/ 1313542 h 1316717"/>
              <a:gd name="connsiteX12" fmla="*/ 282417 w 571820"/>
              <a:gd name="connsiteY12" fmla="*/ 1316717 h 1316717"/>
              <a:gd name="connsiteX13" fmla="*/ 282417 w 571820"/>
              <a:gd name="connsiteY13" fmla="*/ 1310367 h 1316717"/>
              <a:gd name="connsiteX14" fmla="*/ 262617 w 571820"/>
              <a:gd name="connsiteY14" fmla="*/ 1292372 h 1316717"/>
              <a:gd name="connsiteX15" fmla="*/ 0 w 571820"/>
              <a:gd name="connsiteY15" fmla="*/ 658358 h 1316717"/>
              <a:gd name="connsiteX16" fmla="*/ 262617 w 571820"/>
              <a:gd name="connsiteY16" fmla="*/ 24345 h 1316717"/>
              <a:gd name="connsiteX17" fmla="*/ 282417 w 571820"/>
              <a:gd name="connsiteY17" fmla="*/ 6349 h 131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820" h="1316717">
                <a:moveTo>
                  <a:pt x="282417" y="0"/>
                </a:moveTo>
                <a:lnTo>
                  <a:pt x="285910" y="3175"/>
                </a:lnTo>
                <a:lnTo>
                  <a:pt x="287393" y="1827"/>
                </a:lnTo>
                <a:lnTo>
                  <a:pt x="289403" y="0"/>
                </a:lnTo>
                <a:lnTo>
                  <a:pt x="289403" y="6349"/>
                </a:lnTo>
                <a:lnTo>
                  <a:pt x="309203" y="24345"/>
                </a:lnTo>
                <a:cubicBezTo>
                  <a:pt x="471461" y="186603"/>
                  <a:pt x="571820" y="410761"/>
                  <a:pt x="571820" y="658359"/>
                </a:cubicBezTo>
                <a:cubicBezTo>
                  <a:pt x="571820" y="905956"/>
                  <a:pt x="471461" y="1130114"/>
                  <a:pt x="309203" y="1292372"/>
                </a:cubicBezTo>
                <a:lnTo>
                  <a:pt x="289403" y="1310368"/>
                </a:lnTo>
                <a:lnTo>
                  <a:pt x="289403" y="1316717"/>
                </a:lnTo>
                <a:lnTo>
                  <a:pt x="287393" y="1314890"/>
                </a:lnTo>
                <a:lnTo>
                  <a:pt x="285910" y="1313542"/>
                </a:lnTo>
                <a:lnTo>
                  <a:pt x="282417" y="1316717"/>
                </a:lnTo>
                <a:lnTo>
                  <a:pt x="282417" y="1310367"/>
                </a:lnTo>
                <a:lnTo>
                  <a:pt x="262617" y="1292372"/>
                </a:lnTo>
                <a:cubicBezTo>
                  <a:pt x="100359" y="1130113"/>
                  <a:pt x="0" y="905956"/>
                  <a:pt x="0" y="658358"/>
                </a:cubicBezTo>
                <a:cubicBezTo>
                  <a:pt x="0" y="410761"/>
                  <a:pt x="100359" y="186603"/>
                  <a:pt x="262617" y="24345"/>
                </a:cubicBezTo>
                <a:lnTo>
                  <a:pt x="282417" y="6349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582A241-3D03-49F2-9515-690487FBF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4789" y="608309"/>
            <a:ext cx="3532531" cy="5929857"/>
            <a:chOff x="404789" y="608309"/>
            <a:chExt cx="3532531" cy="592985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06EB4C5-742F-447D-B28D-F64AB9EEE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 flipV="1">
              <a:off x="559780" y="2646371"/>
              <a:ext cx="2287608" cy="3673900"/>
              <a:chOff x="-6080955" y="3437416"/>
              <a:chExt cx="2287608" cy="3673900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14995024-146A-4770-B919-056CCF5537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-4937151" y="4754133"/>
                <a:ext cx="0" cy="23571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50E9FCC2-0C21-4DAF-B958-07DD64296B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 flipH="1">
                <a:off x="-5226554" y="3437416"/>
                <a:ext cx="571820" cy="1316717"/>
              </a:xfrm>
              <a:custGeom>
                <a:avLst/>
                <a:gdLst>
                  <a:gd name="connsiteX0" fmla="*/ 282417 w 571820"/>
                  <a:gd name="connsiteY0" fmla="*/ 1316717 h 1316717"/>
                  <a:gd name="connsiteX1" fmla="*/ 285910 w 571820"/>
                  <a:gd name="connsiteY1" fmla="*/ 1313542 h 1316717"/>
                  <a:gd name="connsiteX2" fmla="*/ 289403 w 571820"/>
                  <a:gd name="connsiteY2" fmla="*/ 1316717 h 1316717"/>
                  <a:gd name="connsiteX3" fmla="*/ 289403 w 571820"/>
                  <a:gd name="connsiteY3" fmla="*/ 1310368 h 1316717"/>
                  <a:gd name="connsiteX4" fmla="*/ 309203 w 571820"/>
                  <a:gd name="connsiteY4" fmla="*/ 1292372 h 1316717"/>
                  <a:gd name="connsiteX5" fmla="*/ 571820 w 571820"/>
                  <a:gd name="connsiteY5" fmla="*/ 658358 h 1316717"/>
                  <a:gd name="connsiteX6" fmla="*/ 309203 w 571820"/>
                  <a:gd name="connsiteY6" fmla="*/ 24345 h 1316717"/>
                  <a:gd name="connsiteX7" fmla="*/ 289403 w 571820"/>
                  <a:gd name="connsiteY7" fmla="*/ 6349 h 1316717"/>
                  <a:gd name="connsiteX8" fmla="*/ 289403 w 571820"/>
                  <a:gd name="connsiteY8" fmla="*/ 0 h 1316717"/>
                  <a:gd name="connsiteX9" fmla="*/ 285910 w 571820"/>
                  <a:gd name="connsiteY9" fmla="*/ 3175 h 1316717"/>
                  <a:gd name="connsiteX10" fmla="*/ 282417 w 571820"/>
                  <a:gd name="connsiteY10" fmla="*/ 0 h 1316717"/>
                  <a:gd name="connsiteX11" fmla="*/ 282417 w 571820"/>
                  <a:gd name="connsiteY11" fmla="*/ 6350 h 1316717"/>
                  <a:gd name="connsiteX12" fmla="*/ 262617 w 571820"/>
                  <a:gd name="connsiteY12" fmla="*/ 24345 h 1316717"/>
                  <a:gd name="connsiteX13" fmla="*/ 0 w 571820"/>
                  <a:gd name="connsiteY13" fmla="*/ 658359 h 1316717"/>
                  <a:gd name="connsiteX14" fmla="*/ 262617 w 571820"/>
                  <a:gd name="connsiteY14" fmla="*/ 1292372 h 1316717"/>
                  <a:gd name="connsiteX15" fmla="*/ 282417 w 571820"/>
                  <a:gd name="connsiteY15" fmla="*/ 1310368 h 1316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71820" h="1316717">
                    <a:moveTo>
                      <a:pt x="282417" y="1316717"/>
                    </a:moveTo>
                    <a:lnTo>
                      <a:pt x="285910" y="1313542"/>
                    </a:lnTo>
                    <a:lnTo>
                      <a:pt x="289403" y="1316717"/>
                    </a:lnTo>
                    <a:lnTo>
                      <a:pt x="289403" y="1310368"/>
                    </a:lnTo>
                    <a:lnTo>
                      <a:pt x="309203" y="1292372"/>
                    </a:lnTo>
                    <a:cubicBezTo>
                      <a:pt x="471461" y="1130114"/>
                      <a:pt x="571820" y="905956"/>
                      <a:pt x="571820" y="658358"/>
                    </a:cubicBezTo>
                    <a:cubicBezTo>
                      <a:pt x="571820" y="410761"/>
                      <a:pt x="471461" y="186603"/>
                      <a:pt x="309203" y="24345"/>
                    </a:cubicBezTo>
                    <a:lnTo>
                      <a:pt x="289403" y="6349"/>
                    </a:lnTo>
                    <a:lnTo>
                      <a:pt x="289403" y="0"/>
                    </a:lnTo>
                    <a:lnTo>
                      <a:pt x="285910" y="3175"/>
                    </a:lnTo>
                    <a:lnTo>
                      <a:pt x="282417" y="0"/>
                    </a:lnTo>
                    <a:lnTo>
                      <a:pt x="282417" y="6350"/>
                    </a:lnTo>
                    <a:lnTo>
                      <a:pt x="262617" y="24345"/>
                    </a:lnTo>
                    <a:cubicBezTo>
                      <a:pt x="100359" y="186604"/>
                      <a:pt x="0" y="410761"/>
                      <a:pt x="0" y="658359"/>
                    </a:cubicBezTo>
                    <a:cubicBezTo>
                      <a:pt x="0" y="905956"/>
                      <a:pt x="100359" y="1130114"/>
                      <a:pt x="262617" y="1292372"/>
                    </a:cubicBezTo>
                    <a:lnTo>
                      <a:pt x="282417" y="1310368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7342065E-24B7-4441-88A9-98962993F8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D23FA6BA-2513-415C-BA4B-E879A41010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06239F02-2DBC-4CAC-AA3F-243D0649B9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3B11F1A6-D8AC-465F-9ED9-554E58F73A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E066101D-03CF-4DB9-B962-F7DB806FD1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645EFA12-DAD4-4108-B86D-C86A4CC88D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51FE0DB-0A7E-417A-B47D-569C4FB9A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1736442" y="397061"/>
              <a:ext cx="1785983" cy="2208479"/>
              <a:chOff x="2725201" y="4453039"/>
              <a:chExt cx="1785983" cy="220847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68596D8F-CB16-49CF-B881-3AF402821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3618192" y="4453039"/>
                <a:ext cx="0" cy="22084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CF37FB24-AFCD-493D-B340-7EED10E977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2738439" y="5243393"/>
                <a:ext cx="176093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789B142B-6F71-458C-8CAC-4B3E1A4415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725201" y="4861779"/>
                <a:ext cx="1785983" cy="1799739"/>
              </a:xfrm>
              <a:custGeom>
                <a:avLst/>
                <a:gdLst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892991 w 1785983"/>
                  <a:gd name="connsiteY8" fmla="*/ 1795123 h 1799739"/>
                  <a:gd name="connsiteX9" fmla="*/ 763082 w 1785983"/>
                  <a:gd name="connsiteY9" fmla="*/ 1694835 h 1799739"/>
                  <a:gd name="connsiteX10" fmla="*/ 379877 w 1785983"/>
                  <a:gd name="connsiteY10" fmla="*/ 3722 h 1799739"/>
                  <a:gd name="connsiteX11" fmla="*/ 440819 w 1785983"/>
                  <a:gd name="connsiteY11" fmla="*/ 59 h 1799739"/>
                  <a:gd name="connsiteX0" fmla="*/ 440819 w 1785983"/>
                  <a:gd name="connsiteY0" fmla="*/ 59 h 1849891"/>
                  <a:gd name="connsiteX1" fmla="*/ 845918 w 1785983"/>
                  <a:gd name="connsiteY1" fmla="*/ 261596 h 1849891"/>
                  <a:gd name="connsiteX2" fmla="*/ 892992 w 1785983"/>
                  <a:gd name="connsiteY2" fmla="*/ 360758 h 1849891"/>
                  <a:gd name="connsiteX3" fmla="*/ 892992 w 1785983"/>
                  <a:gd name="connsiteY3" fmla="*/ 365372 h 1849891"/>
                  <a:gd name="connsiteX4" fmla="*/ 940065 w 1785983"/>
                  <a:gd name="connsiteY4" fmla="*/ 266212 h 1849891"/>
                  <a:gd name="connsiteX5" fmla="*/ 1406106 w 1785983"/>
                  <a:gd name="connsiteY5" fmla="*/ 8338 h 1849891"/>
                  <a:gd name="connsiteX6" fmla="*/ 1022901 w 1785983"/>
                  <a:gd name="connsiteY6" fmla="*/ 1699451 h 1849891"/>
                  <a:gd name="connsiteX7" fmla="*/ 892991 w 1785983"/>
                  <a:gd name="connsiteY7" fmla="*/ 1799739 h 1849891"/>
                  <a:gd name="connsiteX8" fmla="*/ 838223 w 1785983"/>
                  <a:gd name="connsiteY8" fmla="*/ 1849891 h 1849891"/>
                  <a:gd name="connsiteX9" fmla="*/ 763082 w 1785983"/>
                  <a:gd name="connsiteY9" fmla="*/ 1694835 h 1849891"/>
                  <a:gd name="connsiteX10" fmla="*/ 379877 w 1785983"/>
                  <a:gd name="connsiteY10" fmla="*/ 3722 h 1849891"/>
                  <a:gd name="connsiteX11" fmla="*/ 440819 w 1785983"/>
                  <a:gd name="connsiteY11" fmla="*/ 59 h 1849891"/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763082 w 1785983"/>
                  <a:gd name="connsiteY8" fmla="*/ 1694835 h 1799739"/>
                  <a:gd name="connsiteX9" fmla="*/ 379877 w 1785983"/>
                  <a:gd name="connsiteY9" fmla="*/ 3722 h 1799739"/>
                  <a:gd name="connsiteX10" fmla="*/ 440819 w 1785983"/>
                  <a:gd name="connsiteY10" fmla="*/ 59 h 1799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983" h="1799739">
                    <a:moveTo>
                      <a:pt x="440819" y="59"/>
                    </a:moveTo>
                    <a:cubicBezTo>
                      <a:pt x="584367" y="2557"/>
                      <a:pt x="735105" y="83293"/>
                      <a:pt x="845918" y="261596"/>
                    </a:cubicBezTo>
                    <a:lnTo>
                      <a:pt x="892992" y="360758"/>
                    </a:lnTo>
                    <a:lnTo>
                      <a:pt x="892992" y="365372"/>
                    </a:lnTo>
                    <a:lnTo>
                      <a:pt x="940065" y="266212"/>
                    </a:lnTo>
                    <a:cubicBezTo>
                      <a:pt x="1066709" y="62437"/>
                      <a:pt x="1245499" y="-13903"/>
                      <a:pt x="1406106" y="8338"/>
                    </a:cubicBezTo>
                    <a:cubicBezTo>
                      <a:pt x="1827702" y="66720"/>
                      <a:pt x="2124001" y="804388"/>
                      <a:pt x="1022901" y="1699451"/>
                    </a:cubicBezTo>
                    <a:lnTo>
                      <a:pt x="892991" y="1799739"/>
                    </a:lnTo>
                    <a:lnTo>
                      <a:pt x="763082" y="1694835"/>
                    </a:lnTo>
                    <a:cubicBezTo>
                      <a:pt x="-338018" y="799772"/>
                      <a:pt x="-41719" y="62104"/>
                      <a:pt x="379877" y="3722"/>
                    </a:cubicBezTo>
                    <a:cubicBezTo>
                      <a:pt x="399953" y="942"/>
                      <a:pt x="420313" y="-298"/>
                      <a:pt x="440819" y="59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3" name="Rectangle 30">
                <a:extLst>
                  <a:ext uri="{FF2B5EF4-FFF2-40B4-BE49-F238E27FC236}">
                    <a16:creationId xmlns:a16="http://schemas.microsoft.com/office/drawing/2014/main" id="{E577B59B-3FF5-4CE3-B8CD-B37F6E4E4F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124232" y="5447997"/>
                <a:ext cx="987915" cy="987915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64" name="Rectangle 30">
                <a:extLst>
                  <a:ext uri="{FF2B5EF4-FFF2-40B4-BE49-F238E27FC236}">
                    <a16:creationId xmlns:a16="http://schemas.microsoft.com/office/drawing/2014/main" id="{912FC165-D3BB-433A-BEED-90223608AB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315029" y="5983110"/>
                <a:ext cx="606323" cy="606323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09A7342-6944-4593-A8CB-2E56FC75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 flipV="1">
              <a:off x="2226591" y="2385858"/>
              <a:ext cx="864005" cy="1032464"/>
              <a:chOff x="2207971" y="2384401"/>
              <a:chExt cx="864005" cy="1032464"/>
            </a:xfrm>
          </p:grpSpPr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BBFA3E1-95AC-4B97-94E0-FA975C6A16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F0692E3-CEC8-47C3-B77F-E9C8614F65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9B80E6A3-263D-4DD4-8C58-EA2BB38C5B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5AA2C02F-3722-4124-9F30-AB9D6F052A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8B6EC254-9786-4485-A07E-0F055DA958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AB57BFA-A302-43AD-B2D6-EE3191DDD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58529" y="5784159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EEABC33-1767-4B45-924F-3ECD00964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36934" y="834250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C0748559-962C-4EC9-A1EC-E5E55AFDF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91286" y="1090043"/>
              <a:ext cx="901736" cy="2160000"/>
              <a:chOff x="8217770" y="397306"/>
              <a:chExt cx="901736" cy="2160000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CB099024-D74B-47AA-8E9C-40AF75B947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668638" y="397306"/>
                <a:ext cx="0" cy="216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34AC7ACA-BFE6-46A8-A8AA-78602ED708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8217770" y="397306"/>
                <a:ext cx="901736" cy="1868598"/>
              </a:xfrm>
              <a:custGeom>
                <a:avLst/>
                <a:gdLst>
                  <a:gd name="connsiteX0" fmla="*/ 450869 w 901736"/>
                  <a:gd name="connsiteY0" fmla="*/ 0 h 1868598"/>
                  <a:gd name="connsiteX1" fmla="*/ 450868 w 901736"/>
                  <a:gd name="connsiteY1" fmla="*/ 0 h 1868598"/>
                  <a:gd name="connsiteX2" fmla="*/ 450867 w 901736"/>
                  <a:gd name="connsiteY2" fmla="*/ 0 h 1868598"/>
                  <a:gd name="connsiteX3" fmla="*/ 409125 w 901736"/>
                  <a:gd name="connsiteY3" fmla="*/ 52638 h 1868598"/>
                  <a:gd name="connsiteX4" fmla="*/ 7089 w 901736"/>
                  <a:gd name="connsiteY4" fmla="*/ 1225278 h 1868598"/>
                  <a:gd name="connsiteX5" fmla="*/ 140 w 901736"/>
                  <a:gd name="connsiteY5" fmla="*/ 1416229 h 1868598"/>
                  <a:gd name="connsiteX6" fmla="*/ 141 w 901736"/>
                  <a:gd name="connsiteY6" fmla="*/ 1416229 h 1868598"/>
                  <a:gd name="connsiteX7" fmla="*/ 0 w 901736"/>
                  <a:gd name="connsiteY7" fmla="*/ 1420099 h 1868598"/>
                  <a:gd name="connsiteX8" fmla="*/ 9012 w 901736"/>
                  <a:gd name="connsiteY8" fmla="*/ 1509500 h 1868598"/>
                  <a:gd name="connsiteX9" fmla="*/ 449610 w 901736"/>
                  <a:gd name="connsiteY9" fmla="*/ 1868598 h 1868598"/>
                  <a:gd name="connsiteX10" fmla="*/ 450868 w 901736"/>
                  <a:gd name="connsiteY10" fmla="*/ 1868471 h 1868598"/>
                  <a:gd name="connsiteX11" fmla="*/ 452126 w 901736"/>
                  <a:gd name="connsiteY11" fmla="*/ 1868598 h 1868598"/>
                  <a:gd name="connsiteX12" fmla="*/ 892724 w 901736"/>
                  <a:gd name="connsiteY12" fmla="*/ 1509500 h 1868598"/>
                  <a:gd name="connsiteX13" fmla="*/ 901736 w 901736"/>
                  <a:gd name="connsiteY13" fmla="*/ 1420099 h 1868598"/>
                  <a:gd name="connsiteX14" fmla="*/ 901595 w 901736"/>
                  <a:gd name="connsiteY14" fmla="*/ 1416229 h 1868598"/>
                  <a:gd name="connsiteX15" fmla="*/ 901596 w 901736"/>
                  <a:gd name="connsiteY15" fmla="*/ 1416229 h 1868598"/>
                  <a:gd name="connsiteX16" fmla="*/ 894647 w 901736"/>
                  <a:gd name="connsiteY16" fmla="*/ 1225278 h 1868598"/>
                  <a:gd name="connsiteX17" fmla="*/ 492611 w 901736"/>
                  <a:gd name="connsiteY17" fmla="*/ 52638 h 1868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01736" h="1868598">
                    <a:moveTo>
                      <a:pt x="450869" y="0"/>
                    </a:moveTo>
                    <a:lnTo>
                      <a:pt x="450868" y="0"/>
                    </a:lnTo>
                    <a:lnTo>
                      <a:pt x="450867" y="0"/>
                    </a:lnTo>
                    <a:lnTo>
                      <a:pt x="409125" y="52638"/>
                    </a:lnTo>
                    <a:cubicBezTo>
                      <a:pt x="187876" y="359618"/>
                      <a:pt x="40481" y="769067"/>
                      <a:pt x="7089" y="1225278"/>
                    </a:cubicBezTo>
                    <a:lnTo>
                      <a:pt x="140" y="1416229"/>
                    </a:lnTo>
                    <a:lnTo>
                      <a:pt x="141" y="1416229"/>
                    </a:lnTo>
                    <a:lnTo>
                      <a:pt x="0" y="1420099"/>
                    </a:lnTo>
                    <a:lnTo>
                      <a:pt x="9012" y="1509500"/>
                    </a:lnTo>
                    <a:cubicBezTo>
                      <a:pt x="50948" y="1714437"/>
                      <a:pt x="232276" y="1868598"/>
                      <a:pt x="449610" y="1868598"/>
                    </a:cubicBezTo>
                    <a:lnTo>
                      <a:pt x="450868" y="1868471"/>
                    </a:lnTo>
                    <a:lnTo>
                      <a:pt x="452126" y="1868598"/>
                    </a:lnTo>
                    <a:cubicBezTo>
                      <a:pt x="669460" y="1868598"/>
                      <a:pt x="850788" y="1714437"/>
                      <a:pt x="892724" y="1509500"/>
                    </a:cubicBezTo>
                    <a:lnTo>
                      <a:pt x="901736" y="1420099"/>
                    </a:lnTo>
                    <a:lnTo>
                      <a:pt x="901595" y="1416229"/>
                    </a:lnTo>
                    <a:lnTo>
                      <a:pt x="901596" y="1416229"/>
                    </a:lnTo>
                    <a:lnTo>
                      <a:pt x="894647" y="1225278"/>
                    </a:lnTo>
                    <a:cubicBezTo>
                      <a:pt x="861255" y="769067"/>
                      <a:pt x="713860" y="359618"/>
                      <a:pt x="492611" y="52638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53" name="Rectangle 5">
                <a:extLst>
                  <a:ext uri="{FF2B5EF4-FFF2-40B4-BE49-F238E27FC236}">
                    <a16:creationId xmlns:a16="http://schemas.microsoft.com/office/drawing/2014/main" id="{D0946E2F-C083-48AF-9D1C-3754DE0E8B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370075" y="1136688"/>
                <a:ext cx="597126" cy="597126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54" name="Rectangle 5">
                <a:extLst>
                  <a:ext uri="{FF2B5EF4-FFF2-40B4-BE49-F238E27FC236}">
                    <a16:creationId xmlns:a16="http://schemas.microsoft.com/office/drawing/2014/main" id="{8F933FF1-7DAC-4751-B504-C8C68E5373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457521" y="720913"/>
                <a:ext cx="422234" cy="422234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ED587E1-23B3-44EE-B0CA-84F46A8D5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>
              <a:off x="3365500" y="4918166"/>
              <a:ext cx="571820" cy="1620000"/>
              <a:chOff x="8482785" y="4330454"/>
              <a:chExt cx="571820" cy="1620000"/>
            </a:xfrm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C3EA330E-53DA-43C3-94DF-051C622C8C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7CF8DEE9-82BC-4F6D-9E7D-A61DE0391F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77FE6E3-76CF-4BFE-A9BB-D2B04E547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622419" y="427549"/>
              <a:ext cx="464739" cy="900000"/>
              <a:chOff x="4511184" y="2651374"/>
              <a:chExt cx="464739" cy="900000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8B90047D-5FCF-4A72-98F9-4C5F3BE362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 flipH="1" flipV="1">
                <a:off x="4511184" y="2990814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5D6597A5-9B58-4515-A65F-776A599681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V="1">
                <a:off x="4743982" y="2651374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16BED87-A484-418B-BFE2-B7AF165C5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9392603" y="2694497"/>
            <a:ext cx="2287608" cy="3232926"/>
          </a:xfrm>
          <a:custGeom>
            <a:avLst/>
            <a:gdLst>
              <a:gd name="connsiteX0" fmla="*/ 1143804 w 2287608"/>
              <a:gd name="connsiteY0" fmla="*/ 1916209 h 3232926"/>
              <a:gd name="connsiteX1" fmla="*/ 1140311 w 2287608"/>
              <a:gd name="connsiteY1" fmla="*/ 1919384 h 3232926"/>
              <a:gd name="connsiteX2" fmla="*/ 1136818 w 2287608"/>
              <a:gd name="connsiteY2" fmla="*/ 1916209 h 3232926"/>
              <a:gd name="connsiteX3" fmla="*/ 1136818 w 2287608"/>
              <a:gd name="connsiteY3" fmla="*/ 1922559 h 3232926"/>
              <a:gd name="connsiteX4" fmla="*/ 1117018 w 2287608"/>
              <a:gd name="connsiteY4" fmla="*/ 1940554 h 3232926"/>
              <a:gd name="connsiteX5" fmla="*/ 854401 w 2287608"/>
              <a:gd name="connsiteY5" fmla="*/ 2574568 h 3232926"/>
              <a:gd name="connsiteX6" fmla="*/ 1117018 w 2287608"/>
              <a:gd name="connsiteY6" fmla="*/ 3208581 h 3232926"/>
              <a:gd name="connsiteX7" fmla="*/ 1136818 w 2287608"/>
              <a:gd name="connsiteY7" fmla="*/ 3226577 h 3232926"/>
              <a:gd name="connsiteX8" fmla="*/ 1136818 w 2287608"/>
              <a:gd name="connsiteY8" fmla="*/ 3232926 h 3232926"/>
              <a:gd name="connsiteX9" fmla="*/ 1140311 w 2287608"/>
              <a:gd name="connsiteY9" fmla="*/ 3229751 h 3232926"/>
              <a:gd name="connsiteX10" fmla="*/ 1143804 w 2287608"/>
              <a:gd name="connsiteY10" fmla="*/ 3232926 h 3232926"/>
              <a:gd name="connsiteX11" fmla="*/ 1143804 w 2287608"/>
              <a:gd name="connsiteY11" fmla="*/ 3226577 h 3232926"/>
              <a:gd name="connsiteX12" fmla="*/ 1163604 w 2287608"/>
              <a:gd name="connsiteY12" fmla="*/ 3208581 h 3232926"/>
              <a:gd name="connsiteX13" fmla="*/ 1426221 w 2287608"/>
              <a:gd name="connsiteY13" fmla="*/ 2574567 h 3232926"/>
              <a:gd name="connsiteX14" fmla="*/ 1163604 w 2287608"/>
              <a:gd name="connsiteY14" fmla="*/ 1940554 h 3232926"/>
              <a:gd name="connsiteX15" fmla="*/ 1143804 w 2287608"/>
              <a:gd name="connsiteY15" fmla="*/ 1922558 h 3232926"/>
              <a:gd name="connsiteX16" fmla="*/ 1140312 w 2287608"/>
              <a:gd name="connsiteY16" fmla="*/ 1494239 h 3232926"/>
              <a:gd name="connsiteX17" fmla="*/ 1134813 w 2287608"/>
              <a:gd name="connsiteY17" fmla="*/ 1497413 h 3232926"/>
              <a:gd name="connsiteX18" fmla="*/ 1109328 w 2287608"/>
              <a:gd name="connsiteY18" fmla="*/ 1489264 h 3232926"/>
              <a:gd name="connsiteX19" fmla="*/ 428947 w 2287608"/>
              <a:gd name="connsiteY19" fmla="*/ 1578838 h 3232926"/>
              <a:gd name="connsiteX20" fmla="*/ 11185 w 2287608"/>
              <a:gd name="connsiteY20" fmla="*/ 2123278 h 3232926"/>
              <a:gd name="connsiteX21" fmla="*/ 5499 w 2287608"/>
              <a:gd name="connsiteY21" fmla="*/ 2149423 h 3232926"/>
              <a:gd name="connsiteX22" fmla="*/ 0 w 2287608"/>
              <a:gd name="connsiteY22" fmla="*/ 2152597 h 3232926"/>
              <a:gd name="connsiteX23" fmla="*/ 4497 w 2287608"/>
              <a:gd name="connsiteY23" fmla="*/ 2154035 h 3232926"/>
              <a:gd name="connsiteX24" fmla="*/ 3493 w 2287608"/>
              <a:gd name="connsiteY24" fmla="*/ 2158648 h 3232926"/>
              <a:gd name="connsiteX25" fmla="*/ 8992 w 2287608"/>
              <a:gd name="connsiteY25" fmla="*/ 2155473 h 3232926"/>
              <a:gd name="connsiteX26" fmla="*/ 34477 w 2287608"/>
              <a:gd name="connsiteY26" fmla="*/ 2163622 h 3232926"/>
              <a:gd name="connsiteX27" fmla="*/ 290620 w 2287608"/>
              <a:gd name="connsiteY27" fmla="*/ 2194022 h 3232926"/>
              <a:gd name="connsiteX28" fmla="*/ 714858 w 2287608"/>
              <a:gd name="connsiteY28" fmla="*/ 2074049 h 3232926"/>
              <a:gd name="connsiteX29" fmla="*/ 1132621 w 2287608"/>
              <a:gd name="connsiteY29" fmla="*/ 1529609 h 3232926"/>
              <a:gd name="connsiteX30" fmla="*/ 1138305 w 2287608"/>
              <a:gd name="connsiteY30" fmla="*/ 1503464 h 3232926"/>
              <a:gd name="connsiteX31" fmla="*/ 1143804 w 2287608"/>
              <a:gd name="connsiteY31" fmla="*/ 1500289 h 3232926"/>
              <a:gd name="connsiteX32" fmla="*/ 1139308 w 2287608"/>
              <a:gd name="connsiteY32" fmla="*/ 1498852 h 3232926"/>
              <a:gd name="connsiteX33" fmla="*/ 2069415 w 2287608"/>
              <a:gd name="connsiteY33" fmla="*/ 1747063 h 3232926"/>
              <a:gd name="connsiteX34" fmla="*/ 1858661 w 2287608"/>
              <a:gd name="connsiteY34" fmla="*/ 1578837 h 3232926"/>
              <a:gd name="connsiteX35" fmla="*/ 1178281 w 2287608"/>
              <a:gd name="connsiteY35" fmla="*/ 1489263 h 3232926"/>
              <a:gd name="connsiteX36" fmla="*/ 1152796 w 2287608"/>
              <a:gd name="connsiteY36" fmla="*/ 1497412 h 3232926"/>
              <a:gd name="connsiteX37" fmla="*/ 1147297 w 2287608"/>
              <a:gd name="connsiteY37" fmla="*/ 1494238 h 3232926"/>
              <a:gd name="connsiteX38" fmla="*/ 1148300 w 2287608"/>
              <a:gd name="connsiteY38" fmla="*/ 1498851 h 3232926"/>
              <a:gd name="connsiteX39" fmla="*/ 1143804 w 2287608"/>
              <a:gd name="connsiteY39" fmla="*/ 1500288 h 3232926"/>
              <a:gd name="connsiteX40" fmla="*/ 1149304 w 2287608"/>
              <a:gd name="connsiteY40" fmla="*/ 1503463 h 3232926"/>
              <a:gd name="connsiteX41" fmla="*/ 1154988 w 2287608"/>
              <a:gd name="connsiteY41" fmla="*/ 1529608 h 3232926"/>
              <a:gd name="connsiteX42" fmla="*/ 1572751 w 2287608"/>
              <a:gd name="connsiteY42" fmla="*/ 2074048 h 3232926"/>
              <a:gd name="connsiteX43" fmla="*/ 1996989 w 2287608"/>
              <a:gd name="connsiteY43" fmla="*/ 2194021 h 3232926"/>
              <a:gd name="connsiteX44" fmla="*/ 2253131 w 2287608"/>
              <a:gd name="connsiteY44" fmla="*/ 2163621 h 3232926"/>
              <a:gd name="connsiteX45" fmla="*/ 2278616 w 2287608"/>
              <a:gd name="connsiteY45" fmla="*/ 2155472 h 3232926"/>
              <a:gd name="connsiteX46" fmla="*/ 2284115 w 2287608"/>
              <a:gd name="connsiteY46" fmla="*/ 2158647 h 3232926"/>
              <a:gd name="connsiteX47" fmla="*/ 2283112 w 2287608"/>
              <a:gd name="connsiteY47" fmla="*/ 2154034 h 3232926"/>
              <a:gd name="connsiteX48" fmla="*/ 2287608 w 2287608"/>
              <a:gd name="connsiteY48" fmla="*/ 2152596 h 3232926"/>
              <a:gd name="connsiteX49" fmla="*/ 2282109 w 2287608"/>
              <a:gd name="connsiteY49" fmla="*/ 2149422 h 3232926"/>
              <a:gd name="connsiteX50" fmla="*/ 2276424 w 2287608"/>
              <a:gd name="connsiteY50" fmla="*/ 2123277 h 3232926"/>
              <a:gd name="connsiteX51" fmla="*/ 2069415 w 2287608"/>
              <a:gd name="connsiteY51" fmla="*/ 1747063 h 3232926"/>
              <a:gd name="connsiteX52" fmla="*/ 1140311 w 2287608"/>
              <a:gd name="connsiteY52" fmla="*/ 779689 h 3232926"/>
              <a:gd name="connsiteX53" fmla="*/ 1134812 w 2287608"/>
              <a:gd name="connsiteY53" fmla="*/ 782863 h 3232926"/>
              <a:gd name="connsiteX54" fmla="*/ 1109328 w 2287608"/>
              <a:gd name="connsiteY54" fmla="*/ 774714 h 3232926"/>
              <a:gd name="connsiteX55" fmla="*/ 428947 w 2287608"/>
              <a:gd name="connsiteY55" fmla="*/ 864288 h 3232926"/>
              <a:gd name="connsiteX56" fmla="*/ 11185 w 2287608"/>
              <a:gd name="connsiteY56" fmla="*/ 1408728 h 3232926"/>
              <a:gd name="connsiteX57" fmla="*/ 5499 w 2287608"/>
              <a:gd name="connsiteY57" fmla="*/ 1434873 h 3232926"/>
              <a:gd name="connsiteX58" fmla="*/ 0 w 2287608"/>
              <a:gd name="connsiteY58" fmla="*/ 1438047 h 3232926"/>
              <a:gd name="connsiteX59" fmla="*/ 4497 w 2287608"/>
              <a:gd name="connsiteY59" fmla="*/ 1439485 h 3232926"/>
              <a:gd name="connsiteX60" fmla="*/ 3493 w 2287608"/>
              <a:gd name="connsiteY60" fmla="*/ 1444098 h 3232926"/>
              <a:gd name="connsiteX61" fmla="*/ 8992 w 2287608"/>
              <a:gd name="connsiteY61" fmla="*/ 1440923 h 3232926"/>
              <a:gd name="connsiteX62" fmla="*/ 34477 w 2287608"/>
              <a:gd name="connsiteY62" fmla="*/ 1449072 h 3232926"/>
              <a:gd name="connsiteX63" fmla="*/ 290620 w 2287608"/>
              <a:gd name="connsiteY63" fmla="*/ 1479472 h 3232926"/>
              <a:gd name="connsiteX64" fmla="*/ 714858 w 2287608"/>
              <a:gd name="connsiteY64" fmla="*/ 1359499 h 3232926"/>
              <a:gd name="connsiteX65" fmla="*/ 1132621 w 2287608"/>
              <a:gd name="connsiteY65" fmla="*/ 815059 h 3232926"/>
              <a:gd name="connsiteX66" fmla="*/ 1138305 w 2287608"/>
              <a:gd name="connsiteY66" fmla="*/ 788914 h 3232926"/>
              <a:gd name="connsiteX67" fmla="*/ 1143805 w 2287608"/>
              <a:gd name="connsiteY67" fmla="*/ 785739 h 3232926"/>
              <a:gd name="connsiteX68" fmla="*/ 1139308 w 2287608"/>
              <a:gd name="connsiteY68" fmla="*/ 784302 h 3232926"/>
              <a:gd name="connsiteX69" fmla="*/ 2069415 w 2287608"/>
              <a:gd name="connsiteY69" fmla="*/ 1032514 h 3232926"/>
              <a:gd name="connsiteX70" fmla="*/ 1858661 w 2287608"/>
              <a:gd name="connsiteY70" fmla="*/ 864289 h 3232926"/>
              <a:gd name="connsiteX71" fmla="*/ 1178281 w 2287608"/>
              <a:gd name="connsiteY71" fmla="*/ 774715 h 3232926"/>
              <a:gd name="connsiteX72" fmla="*/ 1152796 w 2287608"/>
              <a:gd name="connsiteY72" fmla="*/ 782864 h 3232926"/>
              <a:gd name="connsiteX73" fmla="*/ 1147297 w 2287608"/>
              <a:gd name="connsiteY73" fmla="*/ 779690 h 3232926"/>
              <a:gd name="connsiteX74" fmla="*/ 1148300 w 2287608"/>
              <a:gd name="connsiteY74" fmla="*/ 784303 h 3232926"/>
              <a:gd name="connsiteX75" fmla="*/ 1143804 w 2287608"/>
              <a:gd name="connsiteY75" fmla="*/ 785740 h 3232926"/>
              <a:gd name="connsiteX76" fmla="*/ 1149304 w 2287608"/>
              <a:gd name="connsiteY76" fmla="*/ 788915 h 3232926"/>
              <a:gd name="connsiteX77" fmla="*/ 1154988 w 2287608"/>
              <a:gd name="connsiteY77" fmla="*/ 815060 h 3232926"/>
              <a:gd name="connsiteX78" fmla="*/ 1572751 w 2287608"/>
              <a:gd name="connsiteY78" fmla="*/ 1359500 h 3232926"/>
              <a:gd name="connsiteX79" fmla="*/ 1996989 w 2287608"/>
              <a:gd name="connsiteY79" fmla="*/ 1479473 h 3232926"/>
              <a:gd name="connsiteX80" fmla="*/ 2253131 w 2287608"/>
              <a:gd name="connsiteY80" fmla="*/ 1449073 h 3232926"/>
              <a:gd name="connsiteX81" fmla="*/ 2278616 w 2287608"/>
              <a:gd name="connsiteY81" fmla="*/ 1440924 h 3232926"/>
              <a:gd name="connsiteX82" fmla="*/ 2284115 w 2287608"/>
              <a:gd name="connsiteY82" fmla="*/ 1444099 h 3232926"/>
              <a:gd name="connsiteX83" fmla="*/ 2283112 w 2287608"/>
              <a:gd name="connsiteY83" fmla="*/ 1439486 h 3232926"/>
              <a:gd name="connsiteX84" fmla="*/ 2287608 w 2287608"/>
              <a:gd name="connsiteY84" fmla="*/ 1438048 h 3232926"/>
              <a:gd name="connsiteX85" fmla="*/ 2282109 w 2287608"/>
              <a:gd name="connsiteY85" fmla="*/ 1434874 h 3232926"/>
              <a:gd name="connsiteX86" fmla="*/ 2276424 w 2287608"/>
              <a:gd name="connsiteY86" fmla="*/ 1408729 h 3232926"/>
              <a:gd name="connsiteX87" fmla="*/ 2069415 w 2287608"/>
              <a:gd name="connsiteY87" fmla="*/ 1032514 h 3232926"/>
              <a:gd name="connsiteX88" fmla="*/ 1140311 w 2287608"/>
              <a:gd name="connsiteY88" fmla="*/ 35676 h 3232926"/>
              <a:gd name="connsiteX89" fmla="*/ 1134812 w 2287608"/>
              <a:gd name="connsiteY89" fmla="*/ 38850 h 3232926"/>
              <a:gd name="connsiteX90" fmla="*/ 1109328 w 2287608"/>
              <a:gd name="connsiteY90" fmla="*/ 30701 h 3232926"/>
              <a:gd name="connsiteX91" fmla="*/ 428948 w 2287608"/>
              <a:gd name="connsiteY91" fmla="*/ 120275 h 3232926"/>
              <a:gd name="connsiteX92" fmla="*/ 11185 w 2287608"/>
              <a:gd name="connsiteY92" fmla="*/ 664715 h 3232926"/>
              <a:gd name="connsiteX93" fmla="*/ 5499 w 2287608"/>
              <a:gd name="connsiteY93" fmla="*/ 690860 h 3232926"/>
              <a:gd name="connsiteX94" fmla="*/ 0 w 2287608"/>
              <a:gd name="connsiteY94" fmla="*/ 694034 h 3232926"/>
              <a:gd name="connsiteX95" fmla="*/ 4497 w 2287608"/>
              <a:gd name="connsiteY95" fmla="*/ 695472 h 3232926"/>
              <a:gd name="connsiteX96" fmla="*/ 3493 w 2287608"/>
              <a:gd name="connsiteY96" fmla="*/ 700085 h 3232926"/>
              <a:gd name="connsiteX97" fmla="*/ 8992 w 2287608"/>
              <a:gd name="connsiteY97" fmla="*/ 696910 h 3232926"/>
              <a:gd name="connsiteX98" fmla="*/ 34477 w 2287608"/>
              <a:gd name="connsiteY98" fmla="*/ 705059 h 3232926"/>
              <a:gd name="connsiteX99" fmla="*/ 290620 w 2287608"/>
              <a:gd name="connsiteY99" fmla="*/ 735459 h 3232926"/>
              <a:gd name="connsiteX100" fmla="*/ 714857 w 2287608"/>
              <a:gd name="connsiteY100" fmla="*/ 615486 h 3232926"/>
              <a:gd name="connsiteX101" fmla="*/ 1132621 w 2287608"/>
              <a:gd name="connsiteY101" fmla="*/ 71046 h 3232926"/>
              <a:gd name="connsiteX102" fmla="*/ 1138305 w 2287608"/>
              <a:gd name="connsiteY102" fmla="*/ 44901 h 3232926"/>
              <a:gd name="connsiteX103" fmla="*/ 1143805 w 2287608"/>
              <a:gd name="connsiteY103" fmla="*/ 41726 h 3232926"/>
              <a:gd name="connsiteX104" fmla="*/ 1139308 w 2287608"/>
              <a:gd name="connsiteY104" fmla="*/ 40289 h 3232926"/>
              <a:gd name="connsiteX105" fmla="*/ 2069415 w 2287608"/>
              <a:gd name="connsiteY105" fmla="*/ 288501 h 3232926"/>
              <a:gd name="connsiteX106" fmla="*/ 1858661 w 2287608"/>
              <a:gd name="connsiteY106" fmla="*/ 120276 h 3232926"/>
              <a:gd name="connsiteX107" fmla="*/ 1178281 w 2287608"/>
              <a:gd name="connsiteY107" fmla="*/ 30702 h 3232926"/>
              <a:gd name="connsiteX108" fmla="*/ 1152796 w 2287608"/>
              <a:gd name="connsiteY108" fmla="*/ 38850 h 3232926"/>
              <a:gd name="connsiteX109" fmla="*/ 1147297 w 2287608"/>
              <a:gd name="connsiteY109" fmla="*/ 35676 h 3232926"/>
              <a:gd name="connsiteX110" fmla="*/ 1148300 w 2287608"/>
              <a:gd name="connsiteY110" fmla="*/ 40290 h 3232926"/>
              <a:gd name="connsiteX111" fmla="*/ 1143804 w 2287608"/>
              <a:gd name="connsiteY111" fmla="*/ 41727 h 3232926"/>
              <a:gd name="connsiteX112" fmla="*/ 1149304 w 2287608"/>
              <a:gd name="connsiteY112" fmla="*/ 44901 h 3232926"/>
              <a:gd name="connsiteX113" fmla="*/ 1154988 w 2287608"/>
              <a:gd name="connsiteY113" fmla="*/ 71046 h 3232926"/>
              <a:gd name="connsiteX114" fmla="*/ 1572751 w 2287608"/>
              <a:gd name="connsiteY114" fmla="*/ 615486 h 3232926"/>
              <a:gd name="connsiteX115" fmla="*/ 1996989 w 2287608"/>
              <a:gd name="connsiteY115" fmla="*/ 735460 h 3232926"/>
              <a:gd name="connsiteX116" fmla="*/ 2253131 w 2287608"/>
              <a:gd name="connsiteY116" fmla="*/ 705060 h 3232926"/>
              <a:gd name="connsiteX117" fmla="*/ 2278616 w 2287608"/>
              <a:gd name="connsiteY117" fmla="*/ 696911 h 3232926"/>
              <a:gd name="connsiteX118" fmla="*/ 2284115 w 2287608"/>
              <a:gd name="connsiteY118" fmla="*/ 700086 h 3232926"/>
              <a:gd name="connsiteX119" fmla="*/ 2283112 w 2287608"/>
              <a:gd name="connsiteY119" fmla="*/ 695473 h 3232926"/>
              <a:gd name="connsiteX120" fmla="*/ 2287608 w 2287608"/>
              <a:gd name="connsiteY120" fmla="*/ 694035 h 3232926"/>
              <a:gd name="connsiteX121" fmla="*/ 2282109 w 2287608"/>
              <a:gd name="connsiteY121" fmla="*/ 690860 h 3232926"/>
              <a:gd name="connsiteX122" fmla="*/ 2276424 w 2287608"/>
              <a:gd name="connsiteY122" fmla="*/ 664716 h 3232926"/>
              <a:gd name="connsiteX123" fmla="*/ 2069415 w 2287608"/>
              <a:gd name="connsiteY123" fmla="*/ 288501 h 32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287608" h="3232926">
                <a:moveTo>
                  <a:pt x="1143804" y="1916209"/>
                </a:moveTo>
                <a:lnTo>
                  <a:pt x="1140311" y="1919384"/>
                </a:lnTo>
                <a:lnTo>
                  <a:pt x="1136818" y="1916209"/>
                </a:lnTo>
                <a:lnTo>
                  <a:pt x="1136818" y="1922559"/>
                </a:lnTo>
                <a:lnTo>
                  <a:pt x="1117018" y="1940554"/>
                </a:lnTo>
                <a:cubicBezTo>
                  <a:pt x="954760" y="2102813"/>
                  <a:pt x="854401" y="2326970"/>
                  <a:pt x="854401" y="2574568"/>
                </a:cubicBezTo>
                <a:cubicBezTo>
                  <a:pt x="854401" y="2822165"/>
                  <a:pt x="954760" y="3046323"/>
                  <a:pt x="1117018" y="3208581"/>
                </a:cubicBezTo>
                <a:lnTo>
                  <a:pt x="1136818" y="3226577"/>
                </a:lnTo>
                <a:lnTo>
                  <a:pt x="1136818" y="3232926"/>
                </a:lnTo>
                <a:lnTo>
                  <a:pt x="1140311" y="3229751"/>
                </a:lnTo>
                <a:lnTo>
                  <a:pt x="1143804" y="3232926"/>
                </a:lnTo>
                <a:lnTo>
                  <a:pt x="1143804" y="3226577"/>
                </a:lnTo>
                <a:lnTo>
                  <a:pt x="1163604" y="3208581"/>
                </a:lnTo>
                <a:cubicBezTo>
                  <a:pt x="1325862" y="3046323"/>
                  <a:pt x="1426221" y="2822165"/>
                  <a:pt x="1426221" y="2574567"/>
                </a:cubicBezTo>
                <a:cubicBezTo>
                  <a:pt x="1426221" y="2326970"/>
                  <a:pt x="1325862" y="2102812"/>
                  <a:pt x="1163604" y="1940554"/>
                </a:cubicBezTo>
                <a:lnTo>
                  <a:pt x="1143804" y="1922558"/>
                </a:lnTo>
                <a:close/>
                <a:moveTo>
                  <a:pt x="1140312" y="1494239"/>
                </a:moveTo>
                <a:lnTo>
                  <a:pt x="1134813" y="1497413"/>
                </a:lnTo>
                <a:lnTo>
                  <a:pt x="1109328" y="1489264"/>
                </a:lnTo>
                <a:cubicBezTo>
                  <a:pt x="887680" y="1429874"/>
                  <a:pt x="643374" y="1455039"/>
                  <a:pt x="428947" y="1578838"/>
                </a:cubicBezTo>
                <a:cubicBezTo>
                  <a:pt x="214522" y="1702637"/>
                  <a:pt x="70575" y="1901629"/>
                  <a:pt x="11185" y="2123278"/>
                </a:cubicBezTo>
                <a:lnTo>
                  <a:pt x="5499" y="2149423"/>
                </a:lnTo>
                <a:lnTo>
                  <a:pt x="0" y="2152597"/>
                </a:lnTo>
                <a:lnTo>
                  <a:pt x="4497" y="2154035"/>
                </a:lnTo>
                <a:lnTo>
                  <a:pt x="3493" y="2158648"/>
                </a:lnTo>
                <a:lnTo>
                  <a:pt x="8992" y="2155473"/>
                </a:lnTo>
                <a:lnTo>
                  <a:pt x="34477" y="2163622"/>
                </a:lnTo>
                <a:cubicBezTo>
                  <a:pt x="117596" y="2185894"/>
                  <a:pt x="203900" y="2196274"/>
                  <a:pt x="290620" y="2194022"/>
                </a:cubicBezTo>
                <a:cubicBezTo>
                  <a:pt x="435153" y="2190268"/>
                  <a:pt x="580841" y="2151423"/>
                  <a:pt x="714858" y="2074049"/>
                </a:cubicBezTo>
                <a:cubicBezTo>
                  <a:pt x="929283" y="1950250"/>
                  <a:pt x="1073230" y="1751258"/>
                  <a:pt x="1132621" y="1529609"/>
                </a:cubicBezTo>
                <a:lnTo>
                  <a:pt x="1138305" y="1503464"/>
                </a:lnTo>
                <a:lnTo>
                  <a:pt x="1143804" y="1500289"/>
                </a:lnTo>
                <a:lnTo>
                  <a:pt x="1139308" y="1498852"/>
                </a:lnTo>
                <a:close/>
                <a:moveTo>
                  <a:pt x="2069415" y="1747063"/>
                </a:moveTo>
                <a:cubicBezTo>
                  <a:pt x="2009570" y="1682261"/>
                  <a:pt x="1939071" y="1625262"/>
                  <a:pt x="1858661" y="1578837"/>
                </a:cubicBezTo>
                <a:cubicBezTo>
                  <a:pt x="1644235" y="1455038"/>
                  <a:pt x="1399929" y="1429873"/>
                  <a:pt x="1178281" y="1489263"/>
                </a:cubicBezTo>
                <a:lnTo>
                  <a:pt x="1152796" y="1497412"/>
                </a:lnTo>
                <a:lnTo>
                  <a:pt x="1147297" y="1494238"/>
                </a:lnTo>
                <a:lnTo>
                  <a:pt x="1148300" y="1498851"/>
                </a:lnTo>
                <a:lnTo>
                  <a:pt x="1143804" y="1500288"/>
                </a:lnTo>
                <a:lnTo>
                  <a:pt x="1149304" y="1503463"/>
                </a:lnTo>
                <a:lnTo>
                  <a:pt x="1154988" y="1529608"/>
                </a:lnTo>
                <a:cubicBezTo>
                  <a:pt x="1214379" y="1751257"/>
                  <a:pt x="1358325" y="1950249"/>
                  <a:pt x="1572751" y="2074048"/>
                </a:cubicBezTo>
                <a:cubicBezTo>
                  <a:pt x="1706767" y="2151422"/>
                  <a:pt x="1852455" y="2190267"/>
                  <a:pt x="1996989" y="2194021"/>
                </a:cubicBezTo>
                <a:cubicBezTo>
                  <a:pt x="2083709" y="2196273"/>
                  <a:pt x="2170013" y="2185893"/>
                  <a:pt x="2253131" y="2163621"/>
                </a:cubicBezTo>
                <a:lnTo>
                  <a:pt x="2278616" y="2155472"/>
                </a:lnTo>
                <a:lnTo>
                  <a:pt x="2284115" y="2158647"/>
                </a:lnTo>
                <a:lnTo>
                  <a:pt x="2283112" y="2154034"/>
                </a:lnTo>
                <a:lnTo>
                  <a:pt x="2287608" y="2152596"/>
                </a:lnTo>
                <a:lnTo>
                  <a:pt x="2282109" y="2149422"/>
                </a:lnTo>
                <a:lnTo>
                  <a:pt x="2276424" y="2123277"/>
                </a:lnTo>
                <a:cubicBezTo>
                  <a:pt x="2239306" y="1984747"/>
                  <a:pt x="2169157" y="1855067"/>
                  <a:pt x="2069415" y="1747063"/>
                </a:cubicBezTo>
                <a:close/>
                <a:moveTo>
                  <a:pt x="1140311" y="779689"/>
                </a:moveTo>
                <a:lnTo>
                  <a:pt x="1134812" y="782863"/>
                </a:lnTo>
                <a:lnTo>
                  <a:pt x="1109328" y="774714"/>
                </a:lnTo>
                <a:cubicBezTo>
                  <a:pt x="887679" y="715324"/>
                  <a:pt x="643374" y="740489"/>
                  <a:pt x="428947" y="864288"/>
                </a:cubicBezTo>
                <a:cubicBezTo>
                  <a:pt x="214522" y="988087"/>
                  <a:pt x="70575" y="1187079"/>
                  <a:pt x="11185" y="1408728"/>
                </a:cubicBezTo>
                <a:lnTo>
                  <a:pt x="5499" y="1434873"/>
                </a:lnTo>
                <a:lnTo>
                  <a:pt x="0" y="1438047"/>
                </a:lnTo>
                <a:lnTo>
                  <a:pt x="4497" y="1439485"/>
                </a:lnTo>
                <a:lnTo>
                  <a:pt x="3493" y="1444098"/>
                </a:lnTo>
                <a:lnTo>
                  <a:pt x="8992" y="1440923"/>
                </a:lnTo>
                <a:lnTo>
                  <a:pt x="34477" y="1449072"/>
                </a:lnTo>
                <a:cubicBezTo>
                  <a:pt x="117595" y="1471344"/>
                  <a:pt x="203900" y="1481724"/>
                  <a:pt x="290620" y="1479472"/>
                </a:cubicBezTo>
                <a:cubicBezTo>
                  <a:pt x="435154" y="1475718"/>
                  <a:pt x="580841" y="1436873"/>
                  <a:pt x="714858" y="1359499"/>
                </a:cubicBezTo>
                <a:cubicBezTo>
                  <a:pt x="929284" y="1235700"/>
                  <a:pt x="1073229" y="1036708"/>
                  <a:pt x="1132621" y="815059"/>
                </a:cubicBezTo>
                <a:lnTo>
                  <a:pt x="1138305" y="788914"/>
                </a:lnTo>
                <a:lnTo>
                  <a:pt x="1143805" y="785739"/>
                </a:lnTo>
                <a:lnTo>
                  <a:pt x="1139308" y="784302"/>
                </a:lnTo>
                <a:close/>
                <a:moveTo>
                  <a:pt x="2069415" y="1032514"/>
                </a:moveTo>
                <a:cubicBezTo>
                  <a:pt x="2009570" y="967712"/>
                  <a:pt x="1939071" y="910714"/>
                  <a:pt x="1858661" y="864289"/>
                </a:cubicBezTo>
                <a:cubicBezTo>
                  <a:pt x="1644235" y="740490"/>
                  <a:pt x="1399929" y="715325"/>
                  <a:pt x="1178281" y="774715"/>
                </a:cubicBezTo>
                <a:lnTo>
                  <a:pt x="1152796" y="782864"/>
                </a:lnTo>
                <a:lnTo>
                  <a:pt x="1147297" y="779690"/>
                </a:lnTo>
                <a:lnTo>
                  <a:pt x="1148300" y="784303"/>
                </a:lnTo>
                <a:lnTo>
                  <a:pt x="1143804" y="785740"/>
                </a:lnTo>
                <a:lnTo>
                  <a:pt x="1149304" y="788915"/>
                </a:lnTo>
                <a:lnTo>
                  <a:pt x="1154988" y="815060"/>
                </a:lnTo>
                <a:cubicBezTo>
                  <a:pt x="1214379" y="1036709"/>
                  <a:pt x="1358325" y="1235701"/>
                  <a:pt x="1572751" y="1359500"/>
                </a:cubicBezTo>
                <a:cubicBezTo>
                  <a:pt x="1706767" y="1436874"/>
                  <a:pt x="1852455" y="1475719"/>
                  <a:pt x="1996989" y="1479473"/>
                </a:cubicBezTo>
                <a:cubicBezTo>
                  <a:pt x="2083709" y="1481725"/>
                  <a:pt x="2170013" y="1471345"/>
                  <a:pt x="2253131" y="1449073"/>
                </a:cubicBezTo>
                <a:lnTo>
                  <a:pt x="2278616" y="1440924"/>
                </a:lnTo>
                <a:lnTo>
                  <a:pt x="2284115" y="1444099"/>
                </a:lnTo>
                <a:lnTo>
                  <a:pt x="2283112" y="1439486"/>
                </a:lnTo>
                <a:lnTo>
                  <a:pt x="2287608" y="1438048"/>
                </a:lnTo>
                <a:lnTo>
                  <a:pt x="2282109" y="1434874"/>
                </a:lnTo>
                <a:lnTo>
                  <a:pt x="2276424" y="1408729"/>
                </a:lnTo>
                <a:cubicBezTo>
                  <a:pt x="2239306" y="1270198"/>
                  <a:pt x="2169157" y="1140518"/>
                  <a:pt x="2069415" y="1032514"/>
                </a:cubicBezTo>
                <a:close/>
                <a:moveTo>
                  <a:pt x="1140311" y="35676"/>
                </a:moveTo>
                <a:lnTo>
                  <a:pt x="1134812" y="38850"/>
                </a:lnTo>
                <a:lnTo>
                  <a:pt x="1109328" y="30701"/>
                </a:lnTo>
                <a:cubicBezTo>
                  <a:pt x="887679" y="-28689"/>
                  <a:pt x="643374" y="-3524"/>
                  <a:pt x="428948" y="120275"/>
                </a:cubicBezTo>
                <a:cubicBezTo>
                  <a:pt x="214521" y="244074"/>
                  <a:pt x="70575" y="443066"/>
                  <a:pt x="11185" y="664715"/>
                </a:cubicBezTo>
                <a:lnTo>
                  <a:pt x="5499" y="690860"/>
                </a:lnTo>
                <a:lnTo>
                  <a:pt x="0" y="694034"/>
                </a:lnTo>
                <a:lnTo>
                  <a:pt x="4497" y="695472"/>
                </a:lnTo>
                <a:lnTo>
                  <a:pt x="3493" y="700085"/>
                </a:lnTo>
                <a:lnTo>
                  <a:pt x="8992" y="696910"/>
                </a:lnTo>
                <a:lnTo>
                  <a:pt x="34477" y="705059"/>
                </a:lnTo>
                <a:cubicBezTo>
                  <a:pt x="117595" y="727331"/>
                  <a:pt x="203900" y="737711"/>
                  <a:pt x="290620" y="735459"/>
                </a:cubicBezTo>
                <a:cubicBezTo>
                  <a:pt x="435154" y="731705"/>
                  <a:pt x="580841" y="692860"/>
                  <a:pt x="714857" y="615486"/>
                </a:cubicBezTo>
                <a:cubicBezTo>
                  <a:pt x="929284" y="491687"/>
                  <a:pt x="1073229" y="292695"/>
                  <a:pt x="1132621" y="71046"/>
                </a:cubicBezTo>
                <a:lnTo>
                  <a:pt x="1138305" y="44901"/>
                </a:lnTo>
                <a:lnTo>
                  <a:pt x="1143805" y="41726"/>
                </a:lnTo>
                <a:lnTo>
                  <a:pt x="1139308" y="40289"/>
                </a:lnTo>
                <a:close/>
                <a:moveTo>
                  <a:pt x="2069415" y="288501"/>
                </a:moveTo>
                <a:cubicBezTo>
                  <a:pt x="2009570" y="223699"/>
                  <a:pt x="1939071" y="166700"/>
                  <a:pt x="1858661" y="120276"/>
                </a:cubicBezTo>
                <a:cubicBezTo>
                  <a:pt x="1644235" y="-3523"/>
                  <a:pt x="1399929" y="-28688"/>
                  <a:pt x="1178281" y="30702"/>
                </a:cubicBezTo>
                <a:lnTo>
                  <a:pt x="1152796" y="38850"/>
                </a:lnTo>
                <a:lnTo>
                  <a:pt x="1147297" y="35676"/>
                </a:lnTo>
                <a:lnTo>
                  <a:pt x="1148300" y="40290"/>
                </a:lnTo>
                <a:lnTo>
                  <a:pt x="1143804" y="41727"/>
                </a:lnTo>
                <a:lnTo>
                  <a:pt x="1149304" y="44901"/>
                </a:lnTo>
                <a:lnTo>
                  <a:pt x="1154988" y="71046"/>
                </a:lnTo>
                <a:cubicBezTo>
                  <a:pt x="1214379" y="292695"/>
                  <a:pt x="1358325" y="491688"/>
                  <a:pt x="1572751" y="615486"/>
                </a:cubicBezTo>
                <a:cubicBezTo>
                  <a:pt x="1706767" y="692860"/>
                  <a:pt x="1852455" y="731705"/>
                  <a:pt x="1996989" y="735460"/>
                </a:cubicBezTo>
                <a:cubicBezTo>
                  <a:pt x="2083709" y="737712"/>
                  <a:pt x="2170013" y="727332"/>
                  <a:pt x="2253131" y="705060"/>
                </a:cubicBezTo>
                <a:lnTo>
                  <a:pt x="2278616" y="696911"/>
                </a:lnTo>
                <a:lnTo>
                  <a:pt x="2284115" y="700086"/>
                </a:lnTo>
                <a:lnTo>
                  <a:pt x="2283112" y="695473"/>
                </a:lnTo>
                <a:lnTo>
                  <a:pt x="2287608" y="694035"/>
                </a:lnTo>
                <a:lnTo>
                  <a:pt x="2282109" y="690860"/>
                </a:lnTo>
                <a:lnTo>
                  <a:pt x="2276424" y="664716"/>
                </a:lnTo>
                <a:cubicBezTo>
                  <a:pt x="2239306" y="526185"/>
                  <a:pt x="2169157" y="396505"/>
                  <a:pt x="2069415" y="28850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91DAC796-CA78-4ABE-BE2F-B8B4D60A6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8864022" y="796012"/>
            <a:ext cx="1785983" cy="1799739"/>
          </a:xfrm>
          <a:custGeom>
            <a:avLst/>
            <a:gdLst>
              <a:gd name="connsiteX0" fmla="*/ 440819 w 1785983"/>
              <a:gd name="connsiteY0" fmla="*/ 59 h 1799739"/>
              <a:gd name="connsiteX1" fmla="*/ 845918 w 1785983"/>
              <a:gd name="connsiteY1" fmla="*/ 261596 h 1799739"/>
              <a:gd name="connsiteX2" fmla="*/ 892992 w 1785983"/>
              <a:gd name="connsiteY2" fmla="*/ 360758 h 1799739"/>
              <a:gd name="connsiteX3" fmla="*/ 892992 w 1785983"/>
              <a:gd name="connsiteY3" fmla="*/ 365372 h 1799739"/>
              <a:gd name="connsiteX4" fmla="*/ 940065 w 1785983"/>
              <a:gd name="connsiteY4" fmla="*/ 266212 h 1799739"/>
              <a:gd name="connsiteX5" fmla="*/ 1406106 w 1785983"/>
              <a:gd name="connsiteY5" fmla="*/ 8338 h 1799739"/>
              <a:gd name="connsiteX6" fmla="*/ 1022901 w 1785983"/>
              <a:gd name="connsiteY6" fmla="*/ 1699451 h 1799739"/>
              <a:gd name="connsiteX7" fmla="*/ 892991 w 1785983"/>
              <a:gd name="connsiteY7" fmla="*/ 1799739 h 1799739"/>
              <a:gd name="connsiteX8" fmla="*/ 892991 w 1785983"/>
              <a:gd name="connsiteY8" fmla="*/ 1795123 h 1799739"/>
              <a:gd name="connsiteX9" fmla="*/ 763082 w 1785983"/>
              <a:gd name="connsiteY9" fmla="*/ 1694835 h 1799739"/>
              <a:gd name="connsiteX10" fmla="*/ 379877 w 1785983"/>
              <a:gd name="connsiteY10" fmla="*/ 3722 h 1799739"/>
              <a:gd name="connsiteX11" fmla="*/ 440819 w 1785983"/>
              <a:gd name="connsiteY11" fmla="*/ 59 h 17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5983" h="1799739">
                <a:moveTo>
                  <a:pt x="440819" y="59"/>
                </a:moveTo>
                <a:cubicBezTo>
                  <a:pt x="584367" y="2557"/>
                  <a:pt x="735105" y="83293"/>
                  <a:pt x="845918" y="261596"/>
                </a:cubicBezTo>
                <a:lnTo>
                  <a:pt x="892992" y="360758"/>
                </a:lnTo>
                <a:lnTo>
                  <a:pt x="892992" y="365372"/>
                </a:lnTo>
                <a:lnTo>
                  <a:pt x="940065" y="266212"/>
                </a:lnTo>
                <a:cubicBezTo>
                  <a:pt x="1066709" y="62437"/>
                  <a:pt x="1245499" y="-13903"/>
                  <a:pt x="1406106" y="8338"/>
                </a:cubicBezTo>
                <a:cubicBezTo>
                  <a:pt x="1827702" y="66720"/>
                  <a:pt x="2124001" y="804388"/>
                  <a:pt x="1022901" y="1699451"/>
                </a:cubicBezTo>
                <a:lnTo>
                  <a:pt x="892991" y="1799739"/>
                </a:lnTo>
                <a:lnTo>
                  <a:pt x="892991" y="1795123"/>
                </a:lnTo>
                <a:lnTo>
                  <a:pt x="763082" y="1694835"/>
                </a:lnTo>
                <a:cubicBezTo>
                  <a:pt x="-338018" y="799772"/>
                  <a:pt x="-41719" y="62104"/>
                  <a:pt x="379877" y="3722"/>
                </a:cubicBezTo>
                <a:cubicBezTo>
                  <a:pt x="399953" y="942"/>
                  <a:pt x="420313" y="-298"/>
                  <a:pt x="440819" y="5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5DDA4212-2A25-49B5-912F-FE46DB634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0562642" y="882376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5D44875A-5D91-4826-BEA8-3D8137697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11064180" y="604046"/>
            <a:ext cx="464739" cy="464739"/>
          </a:xfrm>
          <a:custGeom>
            <a:avLst/>
            <a:gdLst>
              <a:gd name="connsiteX0" fmla="*/ 464132 w 464739"/>
              <a:gd name="connsiteY0" fmla="*/ 463881 h 464739"/>
              <a:gd name="connsiteX1" fmla="*/ 463891 w 464739"/>
              <a:gd name="connsiteY1" fmla="*/ 463892 h 464739"/>
              <a:gd name="connsiteX2" fmla="*/ 463880 w 464739"/>
              <a:gd name="connsiteY2" fmla="*/ 464132 h 464739"/>
              <a:gd name="connsiteX3" fmla="*/ 463651 w 464739"/>
              <a:gd name="connsiteY3" fmla="*/ 463904 h 464739"/>
              <a:gd name="connsiteX4" fmla="*/ 446142 w 464739"/>
              <a:gd name="connsiteY4" fmla="*/ 464739 h 464739"/>
              <a:gd name="connsiteX5" fmla="*/ 130673 w 464739"/>
              <a:gd name="connsiteY5" fmla="*/ 334067 h 464739"/>
              <a:gd name="connsiteX6" fmla="*/ 0 w 464739"/>
              <a:gd name="connsiteY6" fmla="*/ 18597 h 464739"/>
              <a:gd name="connsiteX7" fmla="*/ 836 w 464739"/>
              <a:gd name="connsiteY7" fmla="*/ 1089 h 464739"/>
              <a:gd name="connsiteX8" fmla="*/ 607 w 464739"/>
              <a:gd name="connsiteY8" fmla="*/ 859 h 464739"/>
              <a:gd name="connsiteX9" fmla="*/ 848 w 464739"/>
              <a:gd name="connsiteY9" fmla="*/ 848 h 464739"/>
              <a:gd name="connsiteX10" fmla="*/ 859 w 464739"/>
              <a:gd name="connsiteY10" fmla="*/ 607 h 464739"/>
              <a:gd name="connsiteX11" fmla="*/ 1089 w 464739"/>
              <a:gd name="connsiteY11" fmla="*/ 836 h 464739"/>
              <a:gd name="connsiteX12" fmla="*/ 18597 w 464739"/>
              <a:gd name="connsiteY12" fmla="*/ 0 h 464739"/>
              <a:gd name="connsiteX13" fmla="*/ 334067 w 464739"/>
              <a:gd name="connsiteY13" fmla="*/ 130672 h 464739"/>
              <a:gd name="connsiteX14" fmla="*/ 464739 w 464739"/>
              <a:gd name="connsiteY14" fmla="*/ 446142 h 464739"/>
              <a:gd name="connsiteX15" fmla="*/ 463903 w 464739"/>
              <a:gd name="connsiteY15" fmla="*/ 463652 h 46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4739" h="464739">
                <a:moveTo>
                  <a:pt x="464132" y="463881"/>
                </a:moveTo>
                <a:lnTo>
                  <a:pt x="463891" y="463892"/>
                </a:lnTo>
                <a:lnTo>
                  <a:pt x="463880" y="464132"/>
                </a:lnTo>
                <a:lnTo>
                  <a:pt x="463651" y="463904"/>
                </a:lnTo>
                <a:lnTo>
                  <a:pt x="446142" y="464739"/>
                </a:lnTo>
                <a:cubicBezTo>
                  <a:pt x="331965" y="464739"/>
                  <a:pt x="217787" y="421182"/>
                  <a:pt x="130673" y="334067"/>
                </a:cubicBezTo>
                <a:cubicBezTo>
                  <a:pt x="43558" y="246953"/>
                  <a:pt x="1" y="132775"/>
                  <a:pt x="0" y="18597"/>
                </a:cubicBezTo>
                <a:lnTo>
                  <a:pt x="836" y="1089"/>
                </a:lnTo>
                <a:lnTo>
                  <a:pt x="607" y="859"/>
                </a:lnTo>
                <a:lnTo>
                  <a:pt x="848" y="848"/>
                </a:lnTo>
                <a:lnTo>
                  <a:pt x="859" y="607"/>
                </a:lnTo>
                <a:lnTo>
                  <a:pt x="1089" y="836"/>
                </a:lnTo>
                <a:lnTo>
                  <a:pt x="18597" y="0"/>
                </a:lnTo>
                <a:cubicBezTo>
                  <a:pt x="132775" y="0"/>
                  <a:pt x="246952" y="43557"/>
                  <a:pt x="334067" y="130672"/>
                </a:cubicBezTo>
                <a:cubicBezTo>
                  <a:pt x="421182" y="217787"/>
                  <a:pt x="464739" y="331964"/>
                  <a:pt x="464739" y="446142"/>
                </a:cubicBezTo>
                <a:lnTo>
                  <a:pt x="463903" y="4636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6032A1D-6324-4525-B325-BA10F1B5AF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3500000" flipH="1" flipV="1">
            <a:off x="9148098" y="2744140"/>
            <a:ext cx="865742" cy="628383"/>
            <a:chOff x="558167" y="958515"/>
            <a:chExt cx="865742" cy="628383"/>
          </a:xfrm>
          <a:solidFill>
            <a:schemeClr val="accent3"/>
          </a:solidFill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9407EC8-983A-4905-9D84-F10F99A2B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>
              <a:off x="558167" y="1122160"/>
              <a:ext cx="464738" cy="464738"/>
            </a:xfrm>
            <a:custGeom>
              <a:avLst/>
              <a:gdLst>
                <a:gd name="connsiteX0" fmla="*/ 446142 w 464738"/>
                <a:gd name="connsiteY0" fmla="*/ 464738 h 464738"/>
                <a:gd name="connsiteX1" fmla="*/ 130673 w 464738"/>
                <a:gd name="connsiteY1" fmla="*/ 334066 h 464738"/>
                <a:gd name="connsiteX2" fmla="*/ 0 w 464738"/>
                <a:gd name="connsiteY2" fmla="*/ 18596 h 464738"/>
                <a:gd name="connsiteX3" fmla="*/ 836 w 464738"/>
                <a:gd name="connsiteY3" fmla="*/ 1089 h 464738"/>
                <a:gd name="connsiteX4" fmla="*/ 606 w 464738"/>
                <a:gd name="connsiteY4" fmla="*/ 859 h 464738"/>
                <a:gd name="connsiteX5" fmla="*/ 848 w 464738"/>
                <a:gd name="connsiteY5" fmla="*/ 848 h 464738"/>
                <a:gd name="connsiteX6" fmla="*/ 859 w 464738"/>
                <a:gd name="connsiteY6" fmla="*/ 606 h 464738"/>
                <a:gd name="connsiteX7" fmla="*/ 1089 w 464738"/>
                <a:gd name="connsiteY7" fmla="*/ 836 h 464738"/>
                <a:gd name="connsiteX8" fmla="*/ 18596 w 464738"/>
                <a:gd name="connsiteY8" fmla="*/ 0 h 464738"/>
                <a:gd name="connsiteX9" fmla="*/ 334066 w 464738"/>
                <a:gd name="connsiteY9" fmla="*/ 130672 h 464738"/>
                <a:gd name="connsiteX10" fmla="*/ 464738 w 464738"/>
                <a:gd name="connsiteY10" fmla="*/ 446142 h 464738"/>
                <a:gd name="connsiteX11" fmla="*/ 463902 w 464738"/>
                <a:gd name="connsiteY11" fmla="*/ 463650 h 464738"/>
                <a:gd name="connsiteX12" fmla="*/ 464132 w 464738"/>
                <a:gd name="connsiteY12" fmla="*/ 463880 h 464738"/>
                <a:gd name="connsiteX13" fmla="*/ 463891 w 464738"/>
                <a:gd name="connsiteY13" fmla="*/ 463892 h 464738"/>
                <a:gd name="connsiteX14" fmla="*/ 463879 w 464738"/>
                <a:gd name="connsiteY14" fmla="*/ 464132 h 464738"/>
                <a:gd name="connsiteX15" fmla="*/ 463650 w 464738"/>
                <a:gd name="connsiteY15" fmla="*/ 463903 h 46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8" h="464738">
                  <a:moveTo>
                    <a:pt x="446142" y="464738"/>
                  </a:moveTo>
                  <a:cubicBezTo>
                    <a:pt x="331965" y="464738"/>
                    <a:pt x="217787" y="421181"/>
                    <a:pt x="130673" y="334066"/>
                  </a:cubicBezTo>
                  <a:cubicBezTo>
                    <a:pt x="43558" y="246952"/>
                    <a:pt x="1" y="132774"/>
                    <a:pt x="0" y="18596"/>
                  </a:cubicBezTo>
                  <a:lnTo>
                    <a:pt x="836" y="1089"/>
                  </a:lnTo>
                  <a:lnTo>
                    <a:pt x="606" y="859"/>
                  </a:lnTo>
                  <a:lnTo>
                    <a:pt x="848" y="848"/>
                  </a:lnTo>
                  <a:lnTo>
                    <a:pt x="859" y="606"/>
                  </a:lnTo>
                  <a:lnTo>
                    <a:pt x="1089" y="836"/>
                  </a:lnTo>
                  <a:lnTo>
                    <a:pt x="18596" y="0"/>
                  </a:lnTo>
                  <a:cubicBezTo>
                    <a:pt x="132774" y="0"/>
                    <a:pt x="246951" y="43557"/>
                    <a:pt x="334066" y="130672"/>
                  </a:cubicBezTo>
                  <a:cubicBezTo>
                    <a:pt x="421181" y="217787"/>
                    <a:pt x="464738" y="331964"/>
                    <a:pt x="464738" y="446142"/>
                  </a:cubicBezTo>
                  <a:lnTo>
                    <a:pt x="463902" y="463650"/>
                  </a:lnTo>
                  <a:lnTo>
                    <a:pt x="464132" y="463880"/>
                  </a:lnTo>
                  <a:lnTo>
                    <a:pt x="463891" y="463892"/>
                  </a:lnTo>
                  <a:lnTo>
                    <a:pt x="463879" y="464132"/>
                  </a:lnTo>
                  <a:lnTo>
                    <a:pt x="463650" y="4639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6426968-9D35-4263-9721-5B13F9D29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959170" y="958515"/>
              <a:ext cx="464739" cy="464739"/>
            </a:xfrm>
            <a:custGeom>
              <a:avLst/>
              <a:gdLst>
                <a:gd name="connsiteX0" fmla="*/ 464132 w 464739"/>
                <a:gd name="connsiteY0" fmla="*/ 463881 h 464739"/>
                <a:gd name="connsiteX1" fmla="*/ 463891 w 464739"/>
                <a:gd name="connsiteY1" fmla="*/ 463892 h 464739"/>
                <a:gd name="connsiteX2" fmla="*/ 463880 w 464739"/>
                <a:gd name="connsiteY2" fmla="*/ 464132 h 464739"/>
                <a:gd name="connsiteX3" fmla="*/ 463651 w 464739"/>
                <a:gd name="connsiteY3" fmla="*/ 463904 h 464739"/>
                <a:gd name="connsiteX4" fmla="*/ 446142 w 464739"/>
                <a:gd name="connsiteY4" fmla="*/ 464739 h 464739"/>
                <a:gd name="connsiteX5" fmla="*/ 130673 w 464739"/>
                <a:gd name="connsiteY5" fmla="*/ 334067 h 464739"/>
                <a:gd name="connsiteX6" fmla="*/ 0 w 464739"/>
                <a:gd name="connsiteY6" fmla="*/ 18597 h 464739"/>
                <a:gd name="connsiteX7" fmla="*/ 836 w 464739"/>
                <a:gd name="connsiteY7" fmla="*/ 1089 h 464739"/>
                <a:gd name="connsiteX8" fmla="*/ 607 w 464739"/>
                <a:gd name="connsiteY8" fmla="*/ 859 h 464739"/>
                <a:gd name="connsiteX9" fmla="*/ 848 w 464739"/>
                <a:gd name="connsiteY9" fmla="*/ 848 h 464739"/>
                <a:gd name="connsiteX10" fmla="*/ 859 w 464739"/>
                <a:gd name="connsiteY10" fmla="*/ 607 h 464739"/>
                <a:gd name="connsiteX11" fmla="*/ 1089 w 464739"/>
                <a:gd name="connsiteY11" fmla="*/ 836 h 464739"/>
                <a:gd name="connsiteX12" fmla="*/ 18597 w 464739"/>
                <a:gd name="connsiteY12" fmla="*/ 0 h 464739"/>
                <a:gd name="connsiteX13" fmla="*/ 334067 w 464739"/>
                <a:gd name="connsiteY13" fmla="*/ 130672 h 464739"/>
                <a:gd name="connsiteX14" fmla="*/ 464739 w 464739"/>
                <a:gd name="connsiteY14" fmla="*/ 446142 h 464739"/>
                <a:gd name="connsiteX15" fmla="*/ 463903 w 464739"/>
                <a:gd name="connsiteY15" fmla="*/ 463652 h 46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4739" h="464739">
                  <a:moveTo>
                    <a:pt x="464132" y="463881"/>
                  </a:moveTo>
                  <a:lnTo>
                    <a:pt x="463891" y="463892"/>
                  </a:lnTo>
                  <a:lnTo>
                    <a:pt x="463880" y="464132"/>
                  </a:lnTo>
                  <a:lnTo>
                    <a:pt x="463651" y="463904"/>
                  </a:lnTo>
                  <a:lnTo>
                    <a:pt x="446142" y="464739"/>
                  </a:lnTo>
                  <a:cubicBezTo>
                    <a:pt x="331965" y="464739"/>
                    <a:pt x="217787" y="421182"/>
                    <a:pt x="130673" y="334067"/>
                  </a:cubicBezTo>
                  <a:cubicBezTo>
                    <a:pt x="43558" y="246953"/>
                    <a:pt x="1" y="132775"/>
                    <a:pt x="0" y="18597"/>
                  </a:cubicBezTo>
                  <a:lnTo>
                    <a:pt x="836" y="1089"/>
                  </a:lnTo>
                  <a:lnTo>
                    <a:pt x="607" y="859"/>
                  </a:lnTo>
                  <a:lnTo>
                    <a:pt x="848" y="848"/>
                  </a:lnTo>
                  <a:lnTo>
                    <a:pt x="859" y="607"/>
                  </a:lnTo>
                  <a:lnTo>
                    <a:pt x="1089" y="836"/>
                  </a:lnTo>
                  <a:lnTo>
                    <a:pt x="18597" y="0"/>
                  </a:lnTo>
                  <a:cubicBezTo>
                    <a:pt x="132775" y="0"/>
                    <a:pt x="246952" y="43557"/>
                    <a:pt x="334067" y="130672"/>
                  </a:cubicBezTo>
                  <a:cubicBezTo>
                    <a:pt x="421182" y="217787"/>
                    <a:pt x="464739" y="331964"/>
                    <a:pt x="464739" y="446142"/>
                  </a:cubicBezTo>
                  <a:lnTo>
                    <a:pt x="463903" y="4636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</p:grp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3FD786AD-5715-4F40-BEE8-2D5F8F1EA7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0746969" y="1420178"/>
            <a:ext cx="901736" cy="1868598"/>
          </a:xfrm>
          <a:custGeom>
            <a:avLst/>
            <a:gdLst>
              <a:gd name="connsiteX0" fmla="*/ 450869 w 901736"/>
              <a:gd name="connsiteY0" fmla="*/ 0 h 1868598"/>
              <a:gd name="connsiteX1" fmla="*/ 492611 w 901736"/>
              <a:gd name="connsiteY1" fmla="*/ 52638 h 1868598"/>
              <a:gd name="connsiteX2" fmla="*/ 894647 w 901736"/>
              <a:gd name="connsiteY2" fmla="*/ 1225278 h 1868598"/>
              <a:gd name="connsiteX3" fmla="*/ 901596 w 901736"/>
              <a:gd name="connsiteY3" fmla="*/ 1416229 h 1868598"/>
              <a:gd name="connsiteX4" fmla="*/ 901595 w 901736"/>
              <a:gd name="connsiteY4" fmla="*/ 1416229 h 1868598"/>
              <a:gd name="connsiteX5" fmla="*/ 901736 w 901736"/>
              <a:gd name="connsiteY5" fmla="*/ 1420099 h 1868598"/>
              <a:gd name="connsiteX6" fmla="*/ 892724 w 901736"/>
              <a:gd name="connsiteY6" fmla="*/ 1509500 h 1868598"/>
              <a:gd name="connsiteX7" fmla="*/ 452126 w 901736"/>
              <a:gd name="connsiteY7" fmla="*/ 1868598 h 1868598"/>
              <a:gd name="connsiteX8" fmla="*/ 450868 w 901736"/>
              <a:gd name="connsiteY8" fmla="*/ 1868471 h 1868598"/>
              <a:gd name="connsiteX9" fmla="*/ 450868 w 901736"/>
              <a:gd name="connsiteY9" fmla="*/ 1346995 h 1868598"/>
              <a:gd name="connsiteX10" fmla="*/ 450868 w 901736"/>
              <a:gd name="connsiteY10" fmla="*/ 969255 h 1868598"/>
              <a:gd name="connsiteX11" fmla="*/ 450868 w 901736"/>
              <a:gd name="connsiteY11" fmla="*/ 664370 h 1868598"/>
              <a:gd name="connsiteX12" fmla="*/ 450869 w 901736"/>
              <a:gd name="connsiteY12" fmla="*/ 664370 h 1868598"/>
              <a:gd name="connsiteX13" fmla="*/ 450867 w 901736"/>
              <a:gd name="connsiteY13" fmla="*/ 0 h 1868598"/>
              <a:gd name="connsiteX14" fmla="*/ 450867 w 901736"/>
              <a:gd name="connsiteY14" fmla="*/ 664370 h 1868598"/>
              <a:gd name="connsiteX15" fmla="*/ 450868 w 901736"/>
              <a:gd name="connsiteY15" fmla="*/ 664370 h 1868598"/>
              <a:gd name="connsiteX16" fmla="*/ 450868 w 901736"/>
              <a:gd name="connsiteY16" fmla="*/ 969255 h 1868598"/>
              <a:gd name="connsiteX17" fmla="*/ 450868 w 901736"/>
              <a:gd name="connsiteY17" fmla="*/ 1346995 h 1868598"/>
              <a:gd name="connsiteX18" fmla="*/ 450868 w 901736"/>
              <a:gd name="connsiteY18" fmla="*/ 1868471 h 1868598"/>
              <a:gd name="connsiteX19" fmla="*/ 449610 w 901736"/>
              <a:gd name="connsiteY19" fmla="*/ 1868598 h 1868598"/>
              <a:gd name="connsiteX20" fmla="*/ 9012 w 901736"/>
              <a:gd name="connsiteY20" fmla="*/ 1509500 h 1868598"/>
              <a:gd name="connsiteX21" fmla="*/ 0 w 901736"/>
              <a:gd name="connsiteY21" fmla="*/ 1420099 h 1868598"/>
              <a:gd name="connsiteX22" fmla="*/ 141 w 901736"/>
              <a:gd name="connsiteY22" fmla="*/ 1416229 h 1868598"/>
              <a:gd name="connsiteX23" fmla="*/ 140 w 901736"/>
              <a:gd name="connsiteY23" fmla="*/ 1416229 h 1868598"/>
              <a:gd name="connsiteX24" fmla="*/ 7089 w 901736"/>
              <a:gd name="connsiteY24" fmla="*/ 1225278 h 1868598"/>
              <a:gd name="connsiteX25" fmla="*/ 409125 w 901736"/>
              <a:gd name="connsiteY25" fmla="*/ 52638 h 186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1736" h="1868598">
                <a:moveTo>
                  <a:pt x="450869" y="0"/>
                </a:moveTo>
                <a:lnTo>
                  <a:pt x="492611" y="52638"/>
                </a:lnTo>
                <a:cubicBezTo>
                  <a:pt x="713860" y="359618"/>
                  <a:pt x="861255" y="769067"/>
                  <a:pt x="894647" y="1225278"/>
                </a:cubicBezTo>
                <a:lnTo>
                  <a:pt x="901596" y="1416229"/>
                </a:lnTo>
                <a:lnTo>
                  <a:pt x="901595" y="1416229"/>
                </a:lnTo>
                <a:lnTo>
                  <a:pt x="901736" y="1420099"/>
                </a:lnTo>
                <a:lnTo>
                  <a:pt x="892724" y="1509500"/>
                </a:lnTo>
                <a:cubicBezTo>
                  <a:pt x="850788" y="1714437"/>
                  <a:pt x="669460" y="1868598"/>
                  <a:pt x="452126" y="1868598"/>
                </a:cubicBezTo>
                <a:lnTo>
                  <a:pt x="450868" y="1868471"/>
                </a:lnTo>
                <a:lnTo>
                  <a:pt x="450868" y="1346995"/>
                </a:lnTo>
                <a:lnTo>
                  <a:pt x="450868" y="969255"/>
                </a:lnTo>
                <a:lnTo>
                  <a:pt x="450868" y="664370"/>
                </a:lnTo>
                <a:lnTo>
                  <a:pt x="450869" y="664370"/>
                </a:lnTo>
                <a:close/>
                <a:moveTo>
                  <a:pt x="450867" y="0"/>
                </a:moveTo>
                <a:lnTo>
                  <a:pt x="450867" y="664370"/>
                </a:lnTo>
                <a:lnTo>
                  <a:pt x="450868" y="664370"/>
                </a:lnTo>
                <a:lnTo>
                  <a:pt x="450868" y="969255"/>
                </a:lnTo>
                <a:lnTo>
                  <a:pt x="450868" y="1346995"/>
                </a:lnTo>
                <a:lnTo>
                  <a:pt x="450868" y="1868471"/>
                </a:lnTo>
                <a:lnTo>
                  <a:pt x="449610" y="1868598"/>
                </a:lnTo>
                <a:cubicBezTo>
                  <a:pt x="232276" y="1868598"/>
                  <a:pt x="50948" y="1714437"/>
                  <a:pt x="9012" y="1509500"/>
                </a:cubicBezTo>
                <a:lnTo>
                  <a:pt x="0" y="1420099"/>
                </a:lnTo>
                <a:lnTo>
                  <a:pt x="141" y="1416229"/>
                </a:lnTo>
                <a:lnTo>
                  <a:pt x="140" y="1416229"/>
                </a:lnTo>
                <a:lnTo>
                  <a:pt x="7089" y="1225278"/>
                </a:lnTo>
                <a:cubicBezTo>
                  <a:pt x="40481" y="769067"/>
                  <a:pt x="187876" y="359618"/>
                  <a:pt x="409125" y="52638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B13B3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BFC9C289-1965-44D3-BE1F-87A992A40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141047" y="5832285"/>
            <a:ext cx="340415" cy="34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0304243C-9A58-4B18-9670-1116282E7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 flipH="1">
            <a:off x="8409898" y="5010707"/>
            <a:ext cx="571820" cy="1316717"/>
          </a:xfrm>
          <a:custGeom>
            <a:avLst/>
            <a:gdLst>
              <a:gd name="connsiteX0" fmla="*/ 282417 w 571820"/>
              <a:gd name="connsiteY0" fmla="*/ 0 h 1316717"/>
              <a:gd name="connsiteX1" fmla="*/ 285910 w 571820"/>
              <a:gd name="connsiteY1" fmla="*/ 3175 h 1316717"/>
              <a:gd name="connsiteX2" fmla="*/ 287393 w 571820"/>
              <a:gd name="connsiteY2" fmla="*/ 1827 h 1316717"/>
              <a:gd name="connsiteX3" fmla="*/ 289403 w 571820"/>
              <a:gd name="connsiteY3" fmla="*/ 0 h 1316717"/>
              <a:gd name="connsiteX4" fmla="*/ 289403 w 571820"/>
              <a:gd name="connsiteY4" fmla="*/ 6349 h 1316717"/>
              <a:gd name="connsiteX5" fmla="*/ 309203 w 571820"/>
              <a:gd name="connsiteY5" fmla="*/ 24345 h 1316717"/>
              <a:gd name="connsiteX6" fmla="*/ 571820 w 571820"/>
              <a:gd name="connsiteY6" fmla="*/ 658359 h 1316717"/>
              <a:gd name="connsiteX7" fmla="*/ 309203 w 571820"/>
              <a:gd name="connsiteY7" fmla="*/ 1292372 h 1316717"/>
              <a:gd name="connsiteX8" fmla="*/ 289403 w 571820"/>
              <a:gd name="connsiteY8" fmla="*/ 1310368 h 1316717"/>
              <a:gd name="connsiteX9" fmla="*/ 289403 w 571820"/>
              <a:gd name="connsiteY9" fmla="*/ 1316717 h 1316717"/>
              <a:gd name="connsiteX10" fmla="*/ 287393 w 571820"/>
              <a:gd name="connsiteY10" fmla="*/ 1314890 h 1316717"/>
              <a:gd name="connsiteX11" fmla="*/ 285910 w 571820"/>
              <a:gd name="connsiteY11" fmla="*/ 1313542 h 1316717"/>
              <a:gd name="connsiteX12" fmla="*/ 282417 w 571820"/>
              <a:gd name="connsiteY12" fmla="*/ 1316717 h 1316717"/>
              <a:gd name="connsiteX13" fmla="*/ 282417 w 571820"/>
              <a:gd name="connsiteY13" fmla="*/ 1310367 h 1316717"/>
              <a:gd name="connsiteX14" fmla="*/ 262617 w 571820"/>
              <a:gd name="connsiteY14" fmla="*/ 1292372 h 1316717"/>
              <a:gd name="connsiteX15" fmla="*/ 0 w 571820"/>
              <a:gd name="connsiteY15" fmla="*/ 658358 h 1316717"/>
              <a:gd name="connsiteX16" fmla="*/ 262617 w 571820"/>
              <a:gd name="connsiteY16" fmla="*/ 24345 h 1316717"/>
              <a:gd name="connsiteX17" fmla="*/ 282417 w 571820"/>
              <a:gd name="connsiteY17" fmla="*/ 6349 h 131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820" h="1316717">
                <a:moveTo>
                  <a:pt x="282417" y="0"/>
                </a:moveTo>
                <a:lnTo>
                  <a:pt x="285910" y="3175"/>
                </a:lnTo>
                <a:lnTo>
                  <a:pt x="287393" y="1827"/>
                </a:lnTo>
                <a:lnTo>
                  <a:pt x="289403" y="0"/>
                </a:lnTo>
                <a:lnTo>
                  <a:pt x="289403" y="6349"/>
                </a:lnTo>
                <a:lnTo>
                  <a:pt x="309203" y="24345"/>
                </a:lnTo>
                <a:cubicBezTo>
                  <a:pt x="471461" y="186603"/>
                  <a:pt x="571820" y="410761"/>
                  <a:pt x="571820" y="658359"/>
                </a:cubicBezTo>
                <a:cubicBezTo>
                  <a:pt x="571820" y="905956"/>
                  <a:pt x="471461" y="1130114"/>
                  <a:pt x="309203" y="1292372"/>
                </a:cubicBezTo>
                <a:lnTo>
                  <a:pt x="289403" y="1310368"/>
                </a:lnTo>
                <a:lnTo>
                  <a:pt x="289403" y="1316717"/>
                </a:lnTo>
                <a:lnTo>
                  <a:pt x="287393" y="1314890"/>
                </a:lnTo>
                <a:lnTo>
                  <a:pt x="285910" y="1313542"/>
                </a:lnTo>
                <a:lnTo>
                  <a:pt x="282417" y="1316717"/>
                </a:lnTo>
                <a:lnTo>
                  <a:pt x="282417" y="1310367"/>
                </a:lnTo>
                <a:lnTo>
                  <a:pt x="262617" y="1292372"/>
                </a:lnTo>
                <a:cubicBezTo>
                  <a:pt x="100359" y="1130113"/>
                  <a:pt x="0" y="905956"/>
                  <a:pt x="0" y="658358"/>
                </a:cubicBezTo>
                <a:cubicBezTo>
                  <a:pt x="0" y="410761"/>
                  <a:pt x="100359" y="186603"/>
                  <a:pt x="262617" y="24345"/>
                </a:cubicBezTo>
                <a:lnTo>
                  <a:pt x="282417" y="6349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004F330-2685-43E8-93CC-3A72F1945B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30455" y="397061"/>
            <a:ext cx="3901630" cy="5923210"/>
            <a:chOff x="7730455" y="397061"/>
            <a:chExt cx="3901630" cy="5923210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7F540312-E657-4675-9FD0-822C4C184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V="1">
              <a:off x="9344477" y="2646371"/>
              <a:ext cx="2287608" cy="3673900"/>
              <a:chOff x="-6080955" y="3437416"/>
              <a:chExt cx="2287608" cy="3673900"/>
            </a:xfrm>
          </p:grpSpPr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790162A5-9662-4AAC-B88A-5600029BF9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-4937151" y="4754133"/>
                <a:ext cx="0" cy="23571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C6945E98-0915-4965-B3A3-8446E1DF1E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 flipH="1">
                <a:off x="-5226554" y="3437416"/>
                <a:ext cx="571820" cy="1316717"/>
              </a:xfrm>
              <a:custGeom>
                <a:avLst/>
                <a:gdLst>
                  <a:gd name="connsiteX0" fmla="*/ 282417 w 571820"/>
                  <a:gd name="connsiteY0" fmla="*/ 1316717 h 1316717"/>
                  <a:gd name="connsiteX1" fmla="*/ 285910 w 571820"/>
                  <a:gd name="connsiteY1" fmla="*/ 1313542 h 1316717"/>
                  <a:gd name="connsiteX2" fmla="*/ 289403 w 571820"/>
                  <a:gd name="connsiteY2" fmla="*/ 1316717 h 1316717"/>
                  <a:gd name="connsiteX3" fmla="*/ 289403 w 571820"/>
                  <a:gd name="connsiteY3" fmla="*/ 1310368 h 1316717"/>
                  <a:gd name="connsiteX4" fmla="*/ 309203 w 571820"/>
                  <a:gd name="connsiteY4" fmla="*/ 1292372 h 1316717"/>
                  <a:gd name="connsiteX5" fmla="*/ 571820 w 571820"/>
                  <a:gd name="connsiteY5" fmla="*/ 658358 h 1316717"/>
                  <a:gd name="connsiteX6" fmla="*/ 309203 w 571820"/>
                  <a:gd name="connsiteY6" fmla="*/ 24345 h 1316717"/>
                  <a:gd name="connsiteX7" fmla="*/ 289403 w 571820"/>
                  <a:gd name="connsiteY7" fmla="*/ 6349 h 1316717"/>
                  <a:gd name="connsiteX8" fmla="*/ 289403 w 571820"/>
                  <a:gd name="connsiteY8" fmla="*/ 0 h 1316717"/>
                  <a:gd name="connsiteX9" fmla="*/ 285910 w 571820"/>
                  <a:gd name="connsiteY9" fmla="*/ 3175 h 1316717"/>
                  <a:gd name="connsiteX10" fmla="*/ 282417 w 571820"/>
                  <a:gd name="connsiteY10" fmla="*/ 0 h 1316717"/>
                  <a:gd name="connsiteX11" fmla="*/ 282417 w 571820"/>
                  <a:gd name="connsiteY11" fmla="*/ 6350 h 1316717"/>
                  <a:gd name="connsiteX12" fmla="*/ 262617 w 571820"/>
                  <a:gd name="connsiteY12" fmla="*/ 24345 h 1316717"/>
                  <a:gd name="connsiteX13" fmla="*/ 0 w 571820"/>
                  <a:gd name="connsiteY13" fmla="*/ 658359 h 1316717"/>
                  <a:gd name="connsiteX14" fmla="*/ 262617 w 571820"/>
                  <a:gd name="connsiteY14" fmla="*/ 1292372 h 1316717"/>
                  <a:gd name="connsiteX15" fmla="*/ 282417 w 571820"/>
                  <a:gd name="connsiteY15" fmla="*/ 1310368 h 1316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71820" h="1316717">
                    <a:moveTo>
                      <a:pt x="282417" y="1316717"/>
                    </a:moveTo>
                    <a:lnTo>
                      <a:pt x="285910" y="1313542"/>
                    </a:lnTo>
                    <a:lnTo>
                      <a:pt x="289403" y="1316717"/>
                    </a:lnTo>
                    <a:lnTo>
                      <a:pt x="289403" y="1310368"/>
                    </a:lnTo>
                    <a:lnTo>
                      <a:pt x="309203" y="1292372"/>
                    </a:lnTo>
                    <a:cubicBezTo>
                      <a:pt x="471461" y="1130114"/>
                      <a:pt x="571820" y="905956"/>
                      <a:pt x="571820" y="658358"/>
                    </a:cubicBezTo>
                    <a:cubicBezTo>
                      <a:pt x="571820" y="410761"/>
                      <a:pt x="471461" y="186603"/>
                      <a:pt x="309203" y="24345"/>
                    </a:cubicBezTo>
                    <a:lnTo>
                      <a:pt x="289403" y="6349"/>
                    </a:lnTo>
                    <a:lnTo>
                      <a:pt x="289403" y="0"/>
                    </a:lnTo>
                    <a:lnTo>
                      <a:pt x="285910" y="3175"/>
                    </a:lnTo>
                    <a:lnTo>
                      <a:pt x="282417" y="0"/>
                    </a:lnTo>
                    <a:lnTo>
                      <a:pt x="282417" y="6350"/>
                    </a:lnTo>
                    <a:lnTo>
                      <a:pt x="262617" y="24345"/>
                    </a:lnTo>
                    <a:cubicBezTo>
                      <a:pt x="100359" y="186604"/>
                      <a:pt x="0" y="410761"/>
                      <a:pt x="0" y="658359"/>
                    </a:cubicBezTo>
                    <a:cubicBezTo>
                      <a:pt x="0" y="905956"/>
                      <a:pt x="100359" y="1130114"/>
                      <a:pt x="262617" y="1292372"/>
                    </a:cubicBezTo>
                    <a:lnTo>
                      <a:pt x="282417" y="1310368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8E8BDE04-7F31-4EEC-9104-C642A25CA9E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836D1EC2-2F56-400A-A1B4-86538216A8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4476018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D1041CC3-7885-4E28-927C-FD13BA1703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C31D4CE7-49CC-44F8-91C3-7356DDDB21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190567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1857FF28-CD46-45E4-AEAF-7318A74449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6080955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EFF33D07-5387-4270-A0E6-7ED9E10B1A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-4937151" y="5934581"/>
                <a:ext cx="1143804" cy="735761"/>
              </a:xfrm>
              <a:custGeom>
                <a:avLst/>
                <a:gdLst>
                  <a:gd name="connsiteX0" fmla="*/ 290619 w 1143804"/>
                  <a:gd name="connsiteY0" fmla="*/ 302 h 735761"/>
                  <a:gd name="connsiteX1" fmla="*/ 714857 w 1143804"/>
                  <a:gd name="connsiteY1" fmla="*/ 120275 h 735761"/>
                  <a:gd name="connsiteX2" fmla="*/ 1132620 w 1143804"/>
                  <a:gd name="connsiteY2" fmla="*/ 664715 h 735761"/>
                  <a:gd name="connsiteX3" fmla="*/ 1138304 w 1143804"/>
                  <a:gd name="connsiteY3" fmla="*/ 690860 h 735761"/>
                  <a:gd name="connsiteX4" fmla="*/ 1143804 w 1143804"/>
                  <a:gd name="connsiteY4" fmla="*/ 694035 h 735761"/>
                  <a:gd name="connsiteX5" fmla="*/ 1139308 w 1143804"/>
                  <a:gd name="connsiteY5" fmla="*/ 695472 h 735761"/>
                  <a:gd name="connsiteX6" fmla="*/ 1140311 w 1143804"/>
                  <a:gd name="connsiteY6" fmla="*/ 700085 h 735761"/>
                  <a:gd name="connsiteX7" fmla="*/ 1134812 w 1143804"/>
                  <a:gd name="connsiteY7" fmla="*/ 696911 h 735761"/>
                  <a:gd name="connsiteX8" fmla="*/ 1109327 w 1143804"/>
                  <a:gd name="connsiteY8" fmla="*/ 705060 h 735761"/>
                  <a:gd name="connsiteX9" fmla="*/ 428947 w 1143804"/>
                  <a:gd name="connsiteY9" fmla="*/ 615486 h 735761"/>
                  <a:gd name="connsiteX10" fmla="*/ 11184 w 1143804"/>
                  <a:gd name="connsiteY10" fmla="*/ 71046 h 735761"/>
                  <a:gd name="connsiteX11" fmla="*/ 5499 w 1143804"/>
                  <a:gd name="connsiteY11" fmla="*/ 44901 h 735761"/>
                  <a:gd name="connsiteX12" fmla="*/ 0 w 1143804"/>
                  <a:gd name="connsiteY12" fmla="*/ 41727 h 735761"/>
                  <a:gd name="connsiteX13" fmla="*/ 4496 w 1143804"/>
                  <a:gd name="connsiteY13" fmla="*/ 40289 h 735761"/>
                  <a:gd name="connsiteX14" fmla="*/ 3493 w 1143804"/>
                  <a:gd name="connsiteY14" fmla="*/ 35676 h 735761"/>
                  <a:gd name="connsiteX15" fmla="*/ 8992 w 1143804"/>
                  <a:gd name="connsiteY15" fmla="*/ 38851 h 735761"/>
                  <a:gd name="connsiteX16" fmla="*/ 34477 w 1143804"/>
                  <a:gd name="connsiteY16" fmla="*/ 30702 h 735761"/>
                  <a:gd name="connsiteX17" fmla="*/ 290619 w 1143804"/>
                  <a:gd name="connsiteY17" fmla="*/ 302 h 735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43804" h="735761">
                    <a:moveTo>
                      <a:pt x="290619" y="302"/>
                    </a:moveTo>
                    <a:cubicBezTo>
                      <a:pt x="435153" y="4056"/>
                      <a:pt x="580841" y="42901"/>
                      <a:pt x="714857" y="120275"/>
                    </a:cubicBezTo>
                    <a:cubicBezTo>
                      <a:pt x="929283" y="244074"/>
                      <a:pt x="1073229" y="443066"/>
                      <a:pt x="1132620" y="664715"/>
                    </a:cubicBezTo>
                    <a:lnTo>
                      <a:pt x="1138304" y="690860"/>
                    </a:lnTo>
                    <a:lnTo>
                      <a:pt x="1143804" y="694035"/>
                    </a:lnTo>
                    <a:lnTo>
                      <a:pt x="1139308" y="695472"/>
                    </a:lnTo>
                    <a:lnTo>
                      <a:pt x="1140311" y="700085"/>
                    </a:lnTo>
                    <a:lnTo>
                      <a:pt x="1134812" y="696911"/>
                    </a:lnTo>
                    <a:lnTo>
                      <a:pt x="1109327" y="705060"/>
                    </a:lnTo>
                    <a:cubicBezTo>
                      <a:pt x="887679" y="764450"/>
                      <a:pt x="643373" y="739285"/>
                      <a:pt x="428947" y="615486"/>
                    </a:cubicBezTo>
                    <a:cubicBezTo>
                      <a:pt x="214521" y="491687"/>
                      <a:pt x="70574" y="292695"/>
                      <a:pt x="11184" y="71046"/>
                    </a:cubicBezTo>
                    <a:lnTo>
                      <a:pt x="5499" y="44901"/>
                    </a:lnTo>
                    <a:lnTo>
                      <a:pt x="0" y="41727"/>
                    </a:lnTo>
                    <a:lnTo>
                      <a:pt x="4496" y="40289"/>
                    </a:lnTo>
                    <a:lnTo>
                      <a:pt x="3493" y="35676"/>
                    </a:lnTo>
                    <a:lnTo>
                      <a:pt x="8992" y="38851"/>
                    </a:lnTo>
                    <a:lnTo>
                      <a:pt x="34477" y="30702"/>
                    </a:lnTo>
                    <a:cubicBezTo>
                      <a:pt x="117595" y="8430"/>
                      <a:pt x="203899" y="-1950"/>
                      <a:pt x="290619" y="302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1049F146-DADD-4A7F-B64A-C14385351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8669440" y="397061"/>
              <a:ext cx="1785983" cy="2208479"/>
              <a:chOff x="2725201" y="4453039"/>
              <a:chExt cx="1785983" cy="2208479"/>
            </a:xfrm>
          </p:grpSpPr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08208227-E6FD-4E62-A3E5-339B3116BF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0" flipH="1">
                <a:off x="3618192" y="4453039"/>
                <a:ext cx="0" cy="22084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BE45BAE-1944-4D0F-8799-E631B489FF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2738439" y="5243393"/>
                <a:ext cx="176093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8B4E4D53-4C64-4FFC-9DEE-D23E84F95A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725201" y="4861779"/>
                <a:ext cx="1785983" cy="1799739"/>
              </a:xfrm>
              <a:custGeom>
                <a:avLst/>
                <a:gdLst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892991 w 1785983"/>
                  <a:gd name="connsiteY8" fmla="*/ 1795123 h 1799739"/>
                  <a:gd name="connsiteX9" fmla="*/ 763082 w 1785983"/>
                  <a:gd name="connsiteY9" fmla="*/ 1694835 h 1799739"/>
                  <a:gd name="connsiteX10" fmla="*/ 379877 w 1785983"/>
                  <a:gd name="connsiteY10" fmla="*/ 3722 h 1799739"/>
                  <a:gd name="connsiteX11" fmla="*/ 440819 w 1785983"/>
                  <a:gd name="connsiteY11" fmla="*/ 59 h 1799739"/>
                  <a:gd name="connsiteX0" fmla="*/ 440819 w 1785983"/>
                  <a:gd name="connsiteY0" fmla="*/ 59 h 1849891"/>
                  <a:gd name="connsiteX1" fmla="*/ 845918 w 1785983"/>
                  <a:gd name="connsiteY1" fmla="*/ 261596 h 1849891"/>
                  <a:gd name="connsiteX2" fmla="*/ 892992 w 1785983"/>
                  <a:gd name="connsiteY2" fmla="*/ 360758 h 1849891"/>
                  <a:gd name="connsiteX3" fmla="*/ 892992 w 1785983"/>
                  <a:gd name="connsiteY3" fmla="*/ 365372 h 1849891"/>
                  <a:gd name="connsiteX4" fmla="*/ 940065 w 1785983"/>
                  <a:gd name="connsiteY4" fmla="*/ 266212 h 1849891"/>
                  <a:gd name="connsiteX5" fmla="*/ 1406106 w 1785983"/>
                  <a:gd name="connsiteY5" fmla="*/ 8338 h 1849891"/>
                  <a:gd name="connsiteX6" fmla="*/ 1022901 w 1785983"/>
                  <a:gd name="connsiteY6" fmla="*/ 1699451 h 1849891"/>
                  <a:gd name="connsiteX7" fmla="*/ 892991 w 1785983"/>
                  <a:gd name="connsiteY7" fmla="*/ 1799739 h 1849891"/>
                  <a:gd name="connsiteX8" fmla="*/ 838223 w 1785983"/>
                  <a:gd name="connsiteY8" fmla="*/ 1849891 h 1849891"/>
                  <a:gd name="connsiteX9" fmla="*/ 763082 w 1785983"/>
                  <a:gd name="connsiteY9" fmla="*/ 1694835 h 1849891"/>
                  <a:gd name="connsiteX10" fmla="*/ 379877 w 1785983"/>
                  <a:gd name="connsiteY10" fmla="*/ 3722 h 1849891"/>
                  <a:gd name="connsiteX11" fmla="*/ 440819 w 1785983"/>
                  <a:gd name="connsiteY11" fmla="*/ 59 h 1849891"/>
                  <a:gd name="connsiteX0" fmla="*/ 440819 w 1785983"/>
                  <a:gd name="connsiteY0" fmla="*/ 59 h 1799739"/>
                  <a:gd name="connsiteX1" fmla="*/ 845918 w 1785983"/>
                  <a:gd name="connsiteY1" fmla="*/ 261596 h 1799739"/>
                  <a:gd name="connsiteX2" fmla="*/ 892992 w 1785983"/>
                  <a:gd name="connsiteY2" fmla="*/ 360758 h 1799739"/>
                  <a:gd name="connsiteX3" fmla="*/ 892992 w 1785983"/>
                  <a:gd name="connsiteY3" fmla="*/ 365372 h 1799739"/>
                  <a:gd name="connsiteX4" fmla="*/ 940065 w 1785983"/>
                  <a:gd name="connsiteY4" fmla="*/ 266212 h 1799739"/>
                  <a:gd name="connsiteX5" fmla="*/ 1406106 w 1785983"/>
                  <a:gd name="connsiteY5" fmla="*/ 8338 h 1799739"/>
                  <a:gd name="connsiteX6" fmla="*/ 1022901 w 1785983"/>
                  <a:gd name="connsiteY6" fmla="*/ 1699451 h 1799739"/>
                  <a:gd name="connsiteX7" fmla="*/ 892991 w 1785983"/>
                  <a:gd name="connsiteY7" fmla="*/ 1799739 h 1799739"/>
                  <a:gd name="connsiteX8" fmla="*/ 763082 w 1785983"/>
                  <a:gd name="connsiteY8" fmla="*/ 1694835 h 1799739"/>
                  <a:gd name="connsiteX9" fmla="*/ 379877 w 1785983"/>
                  <a:gd name="connsiteY9" fmla="*/ 3722 h 1799739"/>
                  <a:gd name="connsiteX10" fmla="*/ 440819 w 1785983"/>
                  <a:gd name="connsiteY10" fmla="*/ 59 h 1799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983" h="1799739">
                    <a:moveTo>
                      <a:pt x="440819" y="59"/>
                    </a:moveTo>
                    <a:cubicBezTo>
                      <a:pt x="584367" y="2557"/>
                      <a:pt x="735105" y="83293"/>
                      <a:pt x="845918" y="261596"/>
                    </a:cubicBezTo>
                    <a:lnTo>
                      <a:pt x="892992" y="360758"/>
                    </a:lnTo>
                    <a:lnTo>
                      <a:pt x="892992" y="365372"/>
                    </a:lnTo>
                    <a:lnTo>
                      <a:pt x="940065" y="266212"/>
                    </a:lnTo>
                    <a:cubicBezTo>
                      <a:pt x="1066709" y="62437"/>
                      <a:pt x="1245499" y="-13903"/>
                      <a:pt x="1406106" y="8338"/>
                    </a:cubicBezTo>
                    <a:cubicBezTo>
                      <a:pt x="1827702" y="66720"/>
                      <a:pt x="2124001" y="804388"/>
                      <a:pt x="1022901" y="1699451"/>
                    </a:cubicBezTo>
                    <a:lnTo>
                      <a:pt x="892991" y="1799739"/>
                    </a:lnTo>
                    <a:lnTo>
                      <a:pt x="763082" y="1694835"/>
                    </a:lnTo>
                    <a:cubicBezTo>
                      <a:pt x="-338018" y="799772"/>
                      <a:pt x="-41719" y="62104"/>
                      <a:pt x="379877" y="3722"/>
                    </a:cubicBezTo>
                    <a:cubicBezTo>
                      <a:pt x="399953" y="942"/>
                      <a:pt x="420313" y="-298"/>
                      <a:pt x="440819" y="59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ell MT" panose="020205030603050203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7" name="Rectangle 30">
                <a:extLst>
                  <a:ext uri="{FF2B5EF4-FFF2-40B4-BE49-F238E27FC236}">
                    <a16:creationId xmlns:a16="http://schemas.microsoft.com/office/drawing/2014/main" id="{1E469BE5-4D66-4EF4-8D95-9EE9B49E17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124232" y="5447997"/>
                <a:ext cx="987915" cy="987915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118" name="Rectangle 30">
                <a:extLst>
                  <a:ext uri="{FF2B5EF4-FFF2-40B4-BE49-F238E27FC236}">
                    <a16:creationId xmlns:a16="http://schemas.microsoft.com/office/drawing/2014/main" id="{97CC8B6D-C9C9-4420-B145-C479DBBFBB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3315029" y="5983110"/>
                <a:ext cx="606323" cy="606323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" fmla="*/ 1302493 w 1393933"/>
                  <a:gd name="connsiteY0" fmla="*/ 1302493 h 1393933"/>
                  <a:gd name="connsiteX1" fmla="*/ 0 w 1393933"/>
                  <a:gd name="connsiteY1" fmla="*/ 1302493 h 1393933"/>
                  <a:gd name="connsiteX2" fmla="*/ 0 w 1393933"/>
                  <a:gd name="connsiteY2" fmla="*/ 0 h 1393933"/>
                  <a:gd name="connsiteX3" fmla="*/ 1302493 w 1393933"/>
                  <a:gd name="connsiteY3" fmla="*/ 0 h 1393933"/>
                  <a:gd name="connsiteX4" fmla="*/ 1393933 w 1393933"/>
                  <a:gd name="connsiteY4" fmla="*/ 1393933 h 1393933"/>
                  <a:gd name="connsiteX0" fmla="*/ 0 w 1393933"/>
                  <a:gd name="connsiteY0" fmla="*/ 1302493 h 1393933"/>
                  <a:gd name="connsiteX1" fmla="*/ 0 w 1393933"/>
                  <a:gd name="connsiteY1" fmla="*/ 0 h 1393933"/>
                  <a:gd name="connsiteX2" fmla="*/ 1302493 w 1393933"/>
                  <a:gd name="connsiteY2" fmla="*/ 0 h 1393933"/>
                  <a:gd name="connsiteX3" fmla="*/ 1393933 w 1393933"/>
                  <a:gd name="connsiteY3" fmla="*/ 1393933 h 1393933"/>
                  <a:gd name="connsiteX0" fmla="*/ 0 w 1302493"/>
                  <a:gd name="connsiteY0" fmla="*/ 1302493 h 1302493"/>
                  <a:gd name="connsiteX1" fmla="*/ 0 w 1302493"/>
                  <a:gd name="connsiteY1" fmla="*/ 0 h 1302493"/>
                  <a:gd name="connsiteX2" fmla="*/ 1302493 w 1302493"/>
                  <a:gd name="connsiteY2" fmla="*/ 0 h 13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C305DC7-D46C-40E8-B181-98D0417C3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V="1">
              <a:off x="9101269" y="2385858"/>
              <a:ext cx="864005" cy="1032464"/>
              <a:chOff x="2207971" y="2384401"/>
              <a:chExt cx="864005" cy="1032464"/>
            </a:xfrm>
          </p:grpSpPr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874A907D-7F5B-49D1-99A2-2EE5CBE606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A2CB551E-1E4C-467D-A3D3-7BA52A2720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DFA76F48-9EFD-452A-B0B9-363207E9F3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FA58951F-7DDC-408C-A381-96773B5C044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9844DEAE-03C1-47CA-AD25-A4799167650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9DED8F11-2AB8-4BC3-90AA-2063E11996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92921" y="5784159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EFFC5F39-870E-4D66-853D-4F4EE1C51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514516" y="834250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C88C80A8-E095-4A4F-87E4-8AD7E7C57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10698843" y="1090043"/>
              <a:ext cx="901736" cy="2160000"/>
              <a:chOff x="8217770" y="397306"/>
              <a:chExt cx="901736" cy="2160000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2ABDBCCB-5528-4B88-8E71-4594FA5300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668638" y="397306"/>
                <a:ext cx="0" cy="216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A72526B2-FC30-4028-887E-A0A9559FDB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8217770" y="397306"/>
                <a:ext cx="901736" cy="1868598"/>
              </a:xfrm>
              <a:custGeom>
                <a:avLst/>
                <a:gdLst>
                  <a:gd name="connsiteX0" fmla="*/ 450869 w 901736"/>
                  <a:gd name="connsiteY0" fmla="*/ 0 h 1868598"/>
                  <a:gd name="connsiteX1" fmla="*/ 450868 w 901736"/>
                  <a:gd name="connsiteY1" fmla="*/ 0 h 1868598"/>
                  <a:gd name="connsiteX2" fmla="*/ 450867 w 901736"/>
                  <a:gd name="connsiteY2" fmla="*/ 0 h 1868598"/>
                  <a:gd name="connsiteX3" fmla="*/ 409125 w 901736"/>
                  <a:gd name="connsiteY3" fmla="*/ 52638 h 1868598"/>
                  <a:gd name="connsiteX4" fmla="*/ 7089 w 901736"/>
                  <a:gd name="connsiteY4" fmla="*/ 1225278 h 1868598"/>
                  <a:gd name="connsiteX5" fmla="*/ 140 w 901736"/>
                  <a:gd name="connsiteY5" fmla="*/ 1416229 h 1868598"/>
                  <a:gd name="connsiteX6" fmla="*/ 141 w 901736"/>
                  <a:gd name="connsiteY6" fmla="*/ 1416229 h 1868598"/>
                  <a:gd name="connsiteX7" fmla="*/ 0 w 901736"/>
                  <a:gd name="connsiteY7" fmla="*/ 1420099 h 1868598"/>
                  <a:gd name="connsiteX8" fmla="*/ 9012 w 901736"/>
                  <a:gd name="connsiteY8" fmla="*/ 1509500 h 1868598"/>
                  <a:gd name="connsiteX9" fmla="*/ 449610 w 901736"/>
                  <a:gd name="connsiteY9" fmla="*/ 1868598 h 1868598"/>
                  <a:gd name="connsiteX10" fmla="*/ 450868 w 901736"/>
                  <a:gd name="connsiteY10" fmla="*/ 1868471 h 1868598"/>
                  <a:gd name="connsiteX11" fmla="*/ 452126 w 901736"/>
                  <a:gd name="connsiteY11" fmla="*/ 1868598 h 1868598"/>
                  <a:gd name="connsiteX12" fmla="*/ 892724 w 901736"/>
                  <a:gd name="connsiteY12" fmla="*/ 1509500 h 1868598"/>
                  <a:gd name="connsiteX13" fmla="*/ 901736 w 901736"/>
                  <a:gd name="connsiteY13" fmla="*/ 1420099 h 1868598"/>
                  <a:gd name="connsiteX14" fmla="*/ 901595 w 901736"/>
                  <a:gd name="connsiteY14" fmla="*/ 1416229 h 1868598"/>
                  <a:gd name="connsiteX15" fmla="*/ 901596 w 901736"/>
                  <a:gd name="connsiteY15" fmla="*/ 1416229 h 1868598"/>
                  <a:gd name="connsiteX16" fmla="*/ 894647 w 901736"/>
                  <a:gd name="connsiteY16" fmla="*/ 1225278 h 1868598"/>
                  <a:gd name="connsiteX17" fmla="*/ 492611 w 901736"/>
                  <a:gd name="connsiteY17" fmla="*/ 52638 h 1868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01736" h="1868598">
                    <a:moveTo>
                      <a:pt x="450869" y="0"/>
                    </a:moveTo>
                    <a:lnTo>
                      <a:pt x="450868" y="0"/>
                    </a:lnTo>
                    <a:lnTo>
                      <a:pt x="450867" y="0"/>
                    </a:lnTo>
                    <a:lnTo>
                      <a:pt x="409125" y="52638"/>
                    </a:lnTo>
                    <a:cubicBezTo>
                      <a:pt x="187876" y="359618"/>
                      <a:pt x="40481" y="769067"/>
                      <a:pt x="7089" y="1225278"/>
                    </a:cubicBezTo>
                    <a:lnTo>
                      <a:pt x="140" y="1416229"/>
                    </a:lnTo>
                    <a:lnTo>
                      <a:pt x="141" y="1416229"/>
                    </a:lnTo>
                    <a:lnTo>
                      <a:pt x="0" y="1420099"/>
                    </a:lnTo>
                    <a:lnTo>
                      <a:pt x="9012" y="1509500"/>
                    </a:lnTo>
                    <a:cubicBezTo>
                      <a:pt x="50948" y="1714437"/>
                      <a:pt x="232276" y="1868598"/>
                      <a:pt x="449610" y="1868598"/>
                    </a:cubicBezTo>
                    <a:lnTo>
                      <a:pt x="450868" y="1868471"/>
                    </a:lnTo>
                    <a:lnTo>
                      <a:pt x="452126" y="1868598"/>
                    </a:lnTo>
                    <a:cubicBezTo>
                      <a:pt x="669460" y="1868598"/>
                      <a:pt x="850788" y="1714437"/>
                      <a:pt x="892724" y="1509500"/>
                    </a:cubicBezTo>
                    <a:lnTo>
                      <a:pt x="901736" y="1420099"/>
                    </a:lnTo>
                    <a:lnTo>
                      <a:pt x="901595" y="1416229"/>
                    </a:lnTo>
                    <a:lnTo>
                      <a:pt x="901596" y="1416229"/>
                    </a:lnTo>
                    <a:lnTo>
                      <a:pt x="894647" y="1225278"/>
                    </a:lnTo>
                    <a:cubicBezTo>
                      <a:pt x="861255" y="769067"/>
                      <a:pt x="713860" y="359618"/>
                      <a:pt x="492611" y="52638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107" name="Rectangle 5">
                <a:extLst>
                  <a:ext uri="{FF2B5EF4-FFF2-40B4-BE49-F238E27FC236}">
                    <a16:creationId xmlns:a16="http://schemas.microsoft.com/office/drawing/2014/main" id="{6F50CD0A-EB53-43E3-B229-56581B16DE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370075" y="1136688"/>
                <a:ext cx="597126" cy="597126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108" name="Rectangle 5">
                <a:extLst>
                  <a:ext uri="{FF2B5EF4-FFF2-40B4-BE49-F238E27FC236}">
                    <a16:creationId xmlns:a16="http://schemas.microsoft.com/office/drawing/2014/main" id="{07439A8C-E126-4EF8-9DDE-B12EEB6344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>
                <a:off x="8457521" y="720913"/>
                <a:ext cx="422234" cy="422234"/>
              </a:xfrm>
              <a:custGeom>
                <a:avLst/>
                <a:gdLst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0 w 1239398"/>
                  <a:gd name="connsiteY4" fmla="*/ 0 h 1239398"/>
                  <a:gd name="connsiteX0" fmla="*/ 0 w 1239398"/>
                  <a:gd name="connsiteY0" fmla="*/ 0 h 1239398"/>
                  <a:gd name="connsiteX1" fmla="*/ 1239398 w 1239398"/>
                  <a:gd name="connsiteY1" fmla="*/ 0 h 1239398"/>
                  <a:gd name="connsiteX2" fmla="*/ 1239398 w 1239398"/>
                  <a:gd name="connsiteY2" fmla="*/ 1239398 h 1239398"/>
                  <a:gd name="connsiteX3" fmla="*/ 0 w 1239398"/>
                  <a:gd name="connsiteY3" fmla="*/ 1239398 h 1239398"/>
                  <a:gd name="connsiteX4" fmla="*/ 91440 w 1239398"/>
                  <a:gd name="connsiteY4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  <a:gd name="connsiteX3" fmla="*/ 91440 w 1239398"/>
                  <a:gd name="connsiteY3" fmla="*/ 91440 h 1239398"/>
                  <a:gd name="connsiteX0" fmla="*/ 1239398 w 1239398"/>
                  <a:gd name="connsiteY0" fmla="*/ 0 h 1239398"/>
                  <a:gd name="connsiteX1" fmla="*/ 1239398 w 1239398"/>
                  <a:gd name="connsiteY1" fmla="*/ 1239398 h 1239398"/>
                  <a:gd name="connsiteX2" fmla="*/ 0 w 1239398"/>
                  <a:gd name="connsiteY2" fmla="*/ 1239398 h 123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398" h="1239398">
                    <a:moveTo>
                      <a:pt x="1239398" y="0"/>
                    </a:moveTo>
                    <a:lnTo>
                      <a:pt x="1239398" y="1239398"/>
                    </a:lnTo>
                    <a:lnTo>
                      <a:pt x="0" y="123939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F971A352-3CE3-4D4E-89FF-4AC76D562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8254545" y="4918166"/>
              <a:ext cx="571820" cy="1620000"/>
              <a:chOff x="8482785" y="4330454"/>
              <a:chExt cx="571820" cy="1620000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1181DD3C-BB7E-4654-97CB-5EBA46737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DBFDB5FE-621F-4885-8FE3-F32C80AB0D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43C986CB-6F99-49CC-B770-5C631F665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8100000" flipH="1">
              <a:off x="11104707" y="427549"/>
              <a:ext cx="464739" cy="900000"/>
              <a:chOff x="4511184" y="2651374"/>
              <a:chExt cx="464739" cy="900000"/>
            </a:xfrm>
          </p:grpSpPr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AECC4036-7099-49F0-A624-8E4B788490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2700000" flipH="1" flipV="1">
                <a:off x="4511184" y="2990814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2D9D2BC0-F00D-4508-B62B-4150C07B95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V="1">
                <a:off x="4743982" y="2651374"/>
                <a:ext cx="0" cy="90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3076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95DB36-4E55-B699-DAC5-4B92D0AF8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00" y="542671"/>
            <a:ext cx="10026650" cy="1124202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dirty="0"/>
              <a:t>Research article</a:t>
            </a:r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883A8D1-ED1B-47A1-AA44-289C080ED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2664"/>
            <a:ext cx="12192000" cy="4605336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>
                  <a:alpha val="20000"/>
                </a:srgb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FF254A-53D5-844B-53B2-A20DB53D93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1338" y="2843212"/>
          <a:ext cx="11109674" cy="3472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Back with solid fill">
            <a:extLst>
              <a:ext uri="{FF2B5EF4-FFF2-40B4-BE49-F238E27FC236}">
                <a16:creationId xmlns:a16="http://schemas.microsoft.com/office/drawing/2014/main" id="{BEC511E1-40E2-7932-6C15-9C74BB0030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8483261">
            <a:off x="8114805" y="1915198"/>
            <a:ext cx="1856028" cy="185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5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49" y="458048"/>
            <a:ext cx="8267296" cy="1045564"/>
          </a:xfrm>
        </p:spPr>
        <p:txBody>
          <a:bodyPr/>
          <a:lstStyle/>
          <a:p>
            <a:r>
              <a:rPr lang="en-US" dirty="0"/>
              <a:t>The Research Triangle</a:t>
            </a:r>
          </a:p>
        </p:txBody>
      </p:sp>
      <p:sp>
        <p:nvSpPr>
          <p:cNvPr id="4" name="Isosceles Triangle 3"/>
          <p:cNvSpPr/>
          <p:nvPr/>
        </p:nvSpPr>
        <p:spPr>
          <a:xfrm flipH="1" flipV="1">
            <a:off x="3357409" y="1467060"/>
            <a:ext cx="5858715" cy="472135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35297" y="1843480"/>
            <a:ext cx="3420998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>THEORY</a:t>
            </a: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>ANALYSIS</a:t>
            </a: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>DATA</a:t>
            </a:r>
          </a:p>
        </p:txBody>
      </p:sp>
      <p:sp>
        <p:nvSpPr>
          <p:cNvPr id="7" name="Rectangle 6"/>
          <p:cNvSpPr/>
          <p:nvPr/>
        </p:nvSpPr>
        <p:spPr>
          <a:xfrm rot="3514101">
            <a:off x="2600126" y="3654315"/>
            <a:ext cx="35092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INDUCTIVE</a:t>
            </a:r>
          </a:p>
        </p:txBody>
      </p:sp>
      <p:sp>
        <p:nvSpPr>
          <p:cNvPr id="8" name="Rectangle 7"/>
          <p:cNvSpPr/>
          <p:nvPr/>
        </p:nvSpPr>
        <p:spPr>
          <a:xfrm rot="18107240">
            <a:off x="6199312" y="3806711"/>
            <a:ext cx="3637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DEDUCTIVE</a:t>
            </a:r>
          </a:p>
        </p:txBody>
      </p:sp>
      <p:sp>
        <p:nvSpPr>
          <p:cNvPr id="9" name="Right Arrow 8"/>
          <p:cNvSpPr/>
          <p:nvPr/>
        </p:nvSpPr>
        <p:spPr>
          <a:xfrm rot="14253309">
            <a:off x="2595364" y="4255714"/>
            <a:ext cx="2792651" cy="2339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7254358">
            <a:off x="7078850" y="4262159"/>
            <a:ext cx="2792651" cy="2339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80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0265C-A2F7-5D21-5CAB-F672C738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 SECTION 2K-3K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3CEB0-664F-A993-DE81-46820FBEA1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Present main findings</a:t>
            </a:r>
          </a:p>
          <a:p>
            <a:r>
              <a:rPr lang="en-US" dirty="0"/>
              <a:t>Consider how these data relate to your research problem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1CA6E-1312-DD84-DEFB-03EB872122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Subsection 1</a:t>
            </a:r>
          </a:p>
          <a:p>
            <a:pPr lvl="1"/>
            <a:r>
              <a:rPr lang="en-US" dirty="0"/>
              <a:t>	p1</a:t>
            </a:r>
          </a:p>
          <a:p>
            <a:pPr lvl="1"/>
            <a:r>
              <a:rPr lang="en-US" dirty="0"/>
              <a:t>	p2</a:t>
            </a:r>
          </a:p>
          <a:p>
            <a:pPr lvl="1"/>
            <a:r>
              <a:rPr lang="en-US" dirty="0"/>
              <a:t>	p3</a:t>
            </a:r>
          </a:p>
          <a:p>
            <a:r>
              <a:rPr lang="en-US" dirty="0"/>
              <a:t>Subsection 2</a:t>
            </a:r>
          </a:p>
          <a:p>
            <a:pPr lvl="1"/>
            <a:r>
              <a:rPr lang="en-US" dirty="0"/>
              <a:t>	p1</a:t>
            </a:r>
          </a:p>
          <a:p>
            <a:pPr lvl="1"/>
            <a:r>
              <a:rPr lang="en-US" dirty="0"/>
              <a:t>	p2</a:t>
            </a:r>
          </a:p>
          <a:p>
            <a:pPr lvl="1"/>
            <a:r>
              <a:rPr lang="en-US" dirty="0"/>
              <a:t>	p3</a:t>
            </a:r>
          </a:p>
          <a:p>
            <a:r>
              <a:rPr lang="en-US" dirty="0"/>
              <a:t>Subsection 3</a:t>
            </a:r>
          </a:p>
          <a:p>
            <a:pPr lvl="1"/>
            <a:r>
              <a:rPr lang="en-US" dirty="0"/>
              <a:t>	p1</a:t>
            </a:r>
          </a:p>
          <a:p>
            <a:pPr lvl="1"/>
            <a:r>
              <a:rPr lang="en-US" dirty="0"/>
              <a:t>	p2</a:t>
            </a:r>
          </a:p>
          <a:p>
            <a:pPr lvl="1"/>
            <a:r>
              <a:rPr lang="en-US" dirty="0"/>
              <a:t>	p3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4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0265C-A2F7-5D21-5CAB-F672C738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3CEB0-664F-A993-DE81-46820FBEA1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Present main findings</a:t>
            </a:r>
          </a:p>
          <a:p>
            <a:r>
              <a:rPr lang="en-US" dirty="0"/>
              <a:t>Consider how these data relate to your research problem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1CA6E-1312-DD84-DEFB-03EB872122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Mid- and long-term effects of deportation</a:t>
            </a:r>
          </a:p>
          <a:p>
            <a:pPr lvl="1"/>
            <a:r>
              <a:rPr lang="en-US" dirty="0"/>
              <a:t>	extended bars on return</a:t>
            </a:r>
          </a:p>
          <a:p>
            <a:pPr lvl="1"/>
            <a:r>
              <a:rPr lang="en-US" dirty="0"/>
              <a:t>	family separation, underemployment, housing 	insecurity</a:t>
            </a:r>
          </a:p>
          <a:p>
            <a:pPr lvl="1"/>
            <a:r>
              <a:rPr lang="en-US" dirty="0"/>
              <a:t>	related to time spent in US</a:t>
            </a:r>
          </a:p>
          <a:p>
            <a:r>
              <a:rPr lang="en-US" dirty="0"/>
              <a:t>Rebuilding life in Mexico</a:t>
            </a:r>
          </a:p>
          <a:p>
            <a:pPr lvl="1"/>
            <a:r>
              <a:rPr lang="en-US" dirty="0"/>
              <a:t>	identity documents</a:t>
            </a:r>
          </a:p>
          <a:p>
            <a:pPr lvl="1"/>
            <a:r>
              <a:rPr lang="en-US" dirty="0"/>
              <a:t>	work and school</a:t>
            </a:r>
          </a:p>
          <a:p>
            <a:pPr lvl="1"/>
            <a:r>
              <a:rPr lang="en-US" dirty="0"/>
              <a:t>	housing</a:t>
            </a:r>
          </a:p>
          <a:p>
            <a:pPr lvl="1"/>
            <a:r>
              <a:rPr lang="en-US" dirty="0"/>
              <a:t>	health</a:t>
            </a:r>
          </a:p>
          <a:p>
            <a:r>
              <a:rPr lang="en-US" dirty="0"/>
              <a:t>Organizing and NGOs</a:t>
            </a:r>
          </a:p>
          <a:p>
            <a:pPr lvl="1"/>
            <a:r>
              <a:rPr lang="en-US" dirty="0"/>
              <a:t>	alienated citizens</a:t>
            </a:r>
          </a:p>
          <a:p>
            <a:pPr lvl="1"/>
            <a:r>
              <a:rPr lang="en-US" dirty="0"/>
              <a:t>	translocal organizing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76808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A17720DE005047A3C4220EEC217B7B" ma:contentTypeVersion="16" ma:contentTypeDescription="Create a new document." ma:contentTypeScope="" ma:versionID="e209f32be039916817b1096dd9cf7cfe">
  <xsd:schema xmlns:xsd="http://www.w3.org/2001/XMLSchema" xmlns:xs="http://www.w3.org/2001/XMLSchema" xmlns:p="http://schemas.microsoft.com/office/2006/metadata/properties" xmlns:ns2="b92d57cd-8dd3-449b-b4f6-88721ca6d43e" xmlns:ns3="5fdcdaf6-27e9-40c1-947d-14bd41c8c12f" targetNamespace="http://schemas.microsoft.com/office/2006/metadata/properties" ma:root="true" ma:fieldsID="f489eb6266c9e5b98fa7cf93c702aa1a" ns2:_="" ns3:_="">
    <xsd:import namespace="b92d57cd-8dd3-449b-b4f6-88721ca6d43e"/>
    <xsd:import namespace="5fdcdaf6-27e9-40c1-947d-14bd41c8c1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2d57cd-8dd3-449b-b4f6-88721ca6d4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ea81705-40ef-4f82-8f09-2686234d89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dcdaf6-27e9-40c1-947d-14bd41c8c12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4f14506-2ae0-4a41-b385-1d4759784483}" ma:internalName="TaxCatchAll" ma:showField="CatchAllData" ma:web="5fdcdaf6-27e9-40c1-947d-14bd41c8c1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dcdaf6-27e9-40c1-947d-14bd41c8c12f" xsi:nil="true"/>
    <lcf76f155ced4ddcb4097134ff3c332f xmlns="b92d57cd-8dd3-449b-b4f6-88721ca6d43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8EA3E2B-842D-4A56-B515-0776E8C26111}"/>
</file>

<file path=customXml/itemProps2.xml><?xml version="1.0" encoding="utf-8"?>
<ds:datastoreItem xmlns:ds="http://schemas.openxmlformats.org/officeDocument/2006/customXml" ds:itemID="{1D89CB80-4634-471C-AD12-043B9B00089C}"/>
</file>

<file path=customXml/itemProps3.xml><?xml version="1.0" encoding="utf-8"?>
<ds:datastoreItem xmlns:ds="http://schemas.openxmlformats.org/officeDocument/2006/customXml" ds:itemID="{2E0F61B3-FAF4-4965-9BA0-FE60EF7E5A5D}"/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137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LeafVTI</vt:lpstr>
      <vt:lpstr>Writing a research article</vt:lpstr>
      <vt:lpstr>Session 6: data ANALYSIS 1</vt:lpstr>
      <vt:lpstr>Research article</vt:lpstr>
      <vt:lpstr>The Research Triangle</vt:lpstr>
      <vt:lpstr>DATA ANALYSIS SECTION 2K-3K</vt:lpstr>
      <vt:lpstr>DATA ANALYSIS SECTION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research article</dc:title>
  <dc:creator>Ruth Gomberg-Munoz</dc:creator>
  <cp:lastModifiedBy>Ruth Gomberg-Munoz</cp:lastModifiedBy>
  <cp:revision>2</cp:revision>
  <dcterms:created xsi:type="dcterms:W3CDTF">2023-03-13T13:37:05Z</dcterms:created>
  <dcterms:modified xsi:type="dcterms:W3CDTF">2023-09-11T18:09:07Z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0x01010098A17720DE005047A3C4220EEC217B7B</vt:lpwstr>
  </property>
</Properties>
</file>